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12.fntdata" ContentType="application/x-fontdata"/>
  <Override PartName="/ppt/fonts/font13.fntdata" ContentType="application/x-fontdata"/>
  <Override PartName="/ppt/fonts/font14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"/>
  </p:notesMasterIdLst>
  <p:sldIdLst>
    <p:sldId id="257" r:id="rId3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</p:sldIdLst>
  <p:sldSz cx="12190095" cy="6859270"/>
  <p:notesSz cx="6858000" cy="9144000"/>
  <p:embeddedFontLst>
    <p:embeddedFont>
      <p:font typeface="Calibri" panose="020F0502020204030204" pitchFamily="34" charset="0"/>
      <p:regular r:id="rId37"/>
      <p:bold r:id="rId38"/>
      <p:italic r:id="rId39"/>
      <p:boldItalic r:id="rId40"/>
    </p:embeddedFont>
    <p:embeddedFont>
      <p:font typeface="Bodoni MT Black" panose="02070A03080606020203" pitchFamily="18" charset="0"/>
      <p:bold r:id="rId41"/>
    </p:embeddedFont>
    <p:embeddedFont>
      <p:font typeface="Yu Gothic Light" panose="020B0300000000000000" pitchFamily="34" charset="-128"/>
      <p:regular r:id="rId42"/>
    </p:embeddedFont>
    <p:embeddedFont>
      <p:font typeface="方正华隶_GBK" panose="03000509000000000000" pitchFamily="65" charset="-122"/>
      <p:regular r:id="rId43"/>
    </p:embeddedFont>
    <p:embeddedFont>
      <p:font typeface="微软雅黑" panose="020B0503020204020204" pitchFamily="34" charset="-122"/>
      <p:regular r:id="rId44"/>
    </p:embeddedFont>
    <p:embeddedFont>
      <p:font typeface="Calibri Light" panose="020F0302020204030204" charset="0"/>
      <p:regular r:id="rId45"/>
      <p:italic r:id="rId46"/>
    </p:embeddedFont>
    <p:embeddedFont>
      <p:font typeface="Segoe UI" panose="020B0502040204020203" pitchFamily="34" charset="0"/>
      <p:regular r:id="rId47"/>
      <p:bold r:id="rId48"/>
      <p:italic r:id="rId49"/>
      <p:boldItalic r:id="rId50"/>
    </p:embeddedFont>
  </p:embeddedFontLst>
  <p:defaultTextStyle>
    <a:defPPr>
      <a:defRPr lang="zh-CN"/>
    </a:defPPr>
    <a:lvl1pPr marL="0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1pPr>
    <a:lvl2pPr marL="544195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2pPr>
    <a:lvl3pPr marL="1088390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3pPr>
    <a:lvl4pPr marL="1632585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4pPr>
    <a:lvl5pPr marL="2176780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5pPr>
    <a:lvl6pPr marL="2720975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6pPr>
    <a:lvl7pPr marL="3265805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7pPr>
    <a:lvl8pPr marL="3810000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8pPr>
    <a:lvl9pPr marL="4354195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6" d="100"/>
          <a:sy n="86" d="100"/>
        </p:scale>
        <p:origin x="42" y="228"/>
      </p:cViewPr>
      <p:guideLst>
        <p:guide orient="horz" pos="2160"/>
        <p:guide pos="384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0" Type="http://schemas.openxmlformats.org/officeDocument/2006/relationships/font" Target="fonts/font14.fntdata"/><Relationship Id="rId5" Type="http://schemas.openxmlformats.org/officeDocument/2006/relationships/slide" Target="slides/slide2.xml"/><Relationship Id="rId49" Type="http://schemas.openxmlformats.org/officeDocument/2006/relationships/font" Target="fonts/font13.fntdata"/><Relationship Id="rId48" Type="http://schemas.openxmlformats.org/officeDocument/2006/relationships/font" Target="fonts/font12.fntdata"/><Relationship Id="rId47" Type="http://schemas.openxmlformats.org/officeDocument/2006/relationships/font" Target="fonts/font11.fntdata"/><Relationship Id="rId46" Type="http://schemas.openxmlformats.org/officeDocument/2006/relationships/font" Target="fonts/font10.fntdata"/><Relationship Id="rId45" Type="http://schemas.openxmlformats.org/officeDocument/2006/relationships/font" Target="fonts/font9.fntdata"/><Relationship Id="rId44" Type="http://schemas.openxmlformats.org/officeDocument/2006/relationships/font" Target="fonts/font8.fntdata"/><Relationship Id="rId43" Type="http://schemas.openxmlformats.org/officeDocument/2006/relationships/font" Target="fonts/font7.fntdata"/><Relationship Id="rId42" Type="http://schemas.openxmlformats.org/officeDocument/2006/relationships/font" Target="fonts/font6.fntdata"/><Relationship Id="rId41" Type="http://schemas.openxmlformats.org/officeDocument/2006/relationships/font" Target="fonts/font5.fntdata"/><Relationship Id="rId40" Type="http://schemas.openxmlformats.org/officeDocument/2006/relationships/font" Target="fonts/font4.fntdata"/><Relationship Id="rId4" Type="http://schemas.openxmlformats.org/officeDocument/2006/relationships/notesMaster" Target="notesMasters/notesMaster1.xml"/><Relationship Id="rId39" Type="http://schemas.openxmlformats.org/officeDocument/2006/relationships/font" Target="fonts/font3.fntdata"/><Relationship Id="rId38" Type="http://schemas.openxmlformats.org/officeDocument/2006/relationships/font" Target="fonts/font2.fntdata"/><Relationship Id="rId37" Type="http://schemas.openxmlformats.org/officeDocument/2006/relationships/font" Target="fonts/font1.fntdata"/><Relationship Id="rId36" Type="http://schemas.openxmlformats.org/officeDocument/2006/relationships/tableStyles" Target="tableStyles.xml"/><Relationship Id="rId35" Type="http://schemas.openxmlformats.org/officeDocument/2006/relationships/viewProps" Target="viewProps.xml"/><Relationship Id="rId34" Type="http://schemas.openxmlformats.org/officeDocument/2006/relationships/presProps" Target="presProps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20FC1E-45F2-447F-A659-95BEE6527AB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2510FA-3C38-4C09-863C-189018E34B62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108839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544195" algn="l" defTabSz="108839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1088390" algn="l" defTabSz="108839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632585" algn="l" defTabSz="108839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2176780" algn="l" defTabSz="108839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2720975" algn="l" defTabSz="108839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3265805" algn="l" defTabSz="108839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3810000" algn="l" defTabSz="108839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4354195" algn="l" defTabSz="108839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EB1BE2-0003-421D-9D1A-F27FC5FA68C2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EB1BE2-0003-421D-9D1A-F27FC5FA68C2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EB1BE2-0003-421D-9D1A-F27FC5FA68C2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EB1BE2-0003-421D-9D1A-F27FC5FA68C2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EB1BE2-0003-421D-9D1A-F27FC5FA68C2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EB1BE2-0003-421D-9D1A-F27FC5FA68C2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/>
        </p:nvGrpSpPr>
        <p:grpSpPr>
          <a:xfrm>
            <a:off x="0" y="-1"/>
            <a:ext cx="12190413" cy="6859589"/>
            <a:chOff x="0" y="-1"/>
            <a:chExt cx="12192000" cy="6858001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-1"/>
              <a:ext cx="12191999" cy="6858001"/>
            </a:xfrm>
            <a:prstGeom prst="rect">
              <a:avLst/>
            </a:prstGeom>
          </p:spPr>
        </p:pic>
        <p:sp>
          <p:nvSpPr>
            <p:cNvPr id="9" name="矩形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2D0505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</p:grpSp>
      <p:grpSp>
        <p:nvGrpSpPr>
          <p:cNvPr id="5" name="组合 4"/>
          <p:cNvGrpSpPr/>
          <p:nvPr userDrawn="1"/>
        </p:nvGrpSpPr>
        <p:grpSpPr>
          <a:xfrm>
            <a:off x="-204650" y="72144"/>
            <a:ext cx="12604461" cy="1460413"/>
            <a:chOff x="-204677" y="72127"/>
            <a:chExt cx="12606102" cy="1460075"/>
          </a:xfrm>
        </p:grpSpPr>
        <p:sp>
          <p:nvSpPr>
            <p:cNvPr id="6" name="圆角矩形 5"/>
            <p:cNvSpPr/>
            <p:nvPr/>
          </p:nvSpPr>
          <p:spPr>
            <a:xfrm rot="16200000">
              <a:off x="5924280" y="-5228272"/>
              <a:ext cx="769689" cy="12070550"/>
            </a:xfrm>
            <a:prstGeom prst="roundRect">
              <a:avLst/>
            </a:prstGeom>
            <a:solidFill>
              <a:schemeClr val="bg1">
                <a:alpha val="9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10" name="圆角矩形 9"/>
            <p:cNvSpPr/>
            <p:nvPr/>
          </p:nvSpPr>
          <p:spPr>
            <a:xfrm rot="16200000">
              <a:off x="5771880" y="-5279072"/>
              <a:ext cx="769689" cy="12070550"/>
            </a:xfrm>
            <a:prstGeom prst="roundRect">
              <a:avLst/>
            </a:prstGeom>
            <a:solidFill>
              <a:srgbClr val="E7A55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grpSp>
          <p:nvGrpSpPr>
            <p:cNvPr id="11" name="组合 10"/>
            <p:cNvGrpSpPr/>
            <p:nvPr/>
          </p:nvGrpSpPr>
          <p:grpSpPr>
            <a:xfrm>
              <a:off x="-204677" y="72128"/>
              <a:ext cx="1091857" cy="1439342"/>
              <a:chOff x="-596909" y="0"/>
              <a:chExt cx="5392789" cy="6997700"/>
            </a:xfrm>
            <a:effectLst>
              <a:outerShdw blurRad="292100" dist="38100" sx="105000" sy="105000" algn="l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20" name="组合 19"/>
              <p:cNvGrpSpPr/>
              <p:nvPr/>
            </p:nvGrpSpPr>
            <p:grpSpPr>
              <a:xfrm>
                <a:off x="-596909" y="0"/>
                <a:ext cx="5392789" cy="6997700"/>
                <a:chOff x="-939809" y="-779780"/>
                <a:chExt cx="5392789" cy="6997700"/>
              </a:xfrm>
            </p:grpSpPr>
            <p:sp>
              <p:nvSpPr>
                <p:cNvPr id="23" name="任意多边形 22"/>
                <p:cNvSpPr/>
                <p:nvPr/>
              </p:nvSpPr>
              <p:spPr>
                <a:xfrm rot="18198067">
                  <a:off x="-1155557" y="-386090"/>
                  <a:ext cx="2951193" cy="2519697"/>
                </a:xfrm>
                <a:custGeom>
                  <a:avLst/>
                  <a:gdLst>
                    <a:gd name="connsiteX0" fmla="*/ 25400 w 2844800"/>
                    <a:gd name="connsiteY0" fmla="*/ 1828800 h 2667000"/>
                    <a:gd name="connsiteX1" fmla="*/ 63500 w 2844800"/>
                    <a:gd name="connsiteY1" fmla="*/ 1778000 h 2667000"/>
                    <a:gd name="connsiteX2" fmla="*/ 2844800 w 2844800"/>
                    <a:gd name="connsiteY2" fmla="*/ 0 h 2667000"/>
                    <a:gd name="connsiteX3" fmla="*/ 2781300 w 2844800"/>
                    <a:gd name="connsiteY3" fmla="*/ 698500 h 2667000"/>
                    <a:gd name="connsiteX4" fmla="*/ 0 w 2844800"/>
                    <a:gd name="connsiteY4" fmla="*/ 2667000 h 2667000"/>
                    <a:gd name="connsiteX5" fmla="*/ 25400 w 2844800"/>
                    <a:gd name="connsiteY5" fmla="*/ 1828800 h 2667000"/>
                    <a:gd name="connsiteX0-1" fmla="*/ 25400 w 3161843"/>
                    <a:gd name="connsiteY0-2" fmla="*/ 1870490 h 2708690"/>
                    <a:gd name="connsiteX1-3" fmla="*/ 63500 w 3161843"/>
                    <a:gd name="connsiteY1-4" fmla="*/ 1819690 h 2708690"/>
                    <a:gd name="connsiteX2-5" fmla="*/ 2844800 w 3161843"/>
                    <a:gd name="connsiteY2-6" fmla="*/ 41690 h 2708690"/>
                    <a:gd name="connsiteX3-7" fmla="*/ 2781300 w 3161843"/>
                    <a:gd name="connsiteY3-8" fmla="*/ 740190 h 2708690"/>
                    <a:gd name="connsiteX4-9" fmla="*/ 0 w 3161843"/>
                    <a:gd name="connsiteY4-10" fmla="*/ 2708690 h 2708690"/>
                    <a:gd name="connsiteX5-11" fmla="*/ 25400 w 3161843"/>
                    <a:gd name="connsiteY5-12" fmla="*/ 1870490 h 2708690"/>
                    <a:gd name="connsiteX0-13" fmla="*/ 25400 w 3022149"/>
                    <a:gd name="connsiteY0-14" fmla="*/ 1828800 h 2667000"/>
                    <a:gd name="connsiteX1-15" fmla="*/ 63500 w 3022149"/>
                    <a:gd name="connsiteY1-16" fmla="*/ 1778000 h 2667000"/>
                    <a:gd name="connsiteX2-17" fmla="*/ 2844800 w 3022149"/>
                    <a:gd name="connsiteY2-18" fmla="*/ 0 h 2667000"/>
                    <a:gd name="connsiteX3-19" fmla="*/ 2781300 w 3022149"/>
                    <a:gd name="connsiteY3-20" fmla="*/ 698500 h 2667000"/>
                    <a:gd name="connsiteX4-21" fmla="*/ 0 w 3022149"/>
                    <a:gd name="connsiteY4-22" fmla="*/ 2667000 h 2667000"/>
                    <a:gd name="connsiteX5-23" fmla="*/ 25400 w 3022149"/>
                    <a:gd name="connsiteY5-24" fmla="*/ 1828800 h 2667000"/>
                    <a:gd name="connsiteX0-25" fmla="*/ 175315 w 3160328"/>
                    <a:gd name="connsiteY0-26" fmla="*/ 1836532 h 2674732"/>
                    <a:gd name="connsiteX1-27" fmla="*/ 213415 w 3160328"/>
                    <a:gd name="connsiteY1-28" fmla="*/ 1785732 h 2674732"/>
                    <a:gd name="connsiteX2-29" fmla="*/ 2957497 w 3160328"/>
                    <a:gd name="connsiteY2-30" fmla="*/ 0 h 2674732"/>
                    <a:gd name="connsiteX3-31" fmla="*/ 2931215 w 3160328"/>
                    <a:gd name="connsiteY3-32" fmla="*/ 706232 h 2674732"/>
                    <a:gd name="connsiteX4-33" fmla="*/ 149915 w 3160328"/>
                    <a:gd name="connsiteY4-34" fmla="*/ 2674732 h 2674732"/>
                    <a:gd name="connsiteX5-35" fmla="*/ 175315 w 3160328"/>
                    <a:gd name="connsiteY5-36" fmla="*/ 1836532 h 2674732"/>
                    <a:gd name="connsiteX0-37" fmla="*/ 175315 w 3122682"/>
                    <a:gd name="connsiteY0-38" fmla="*/ 1836532 h 2674732"/>
                    <a:gd name="connsiteX1-39" fmla="*/ 213415 w 3122682"/>
                    <a:gd name="connsiteY1-40" fmla="*/ 1785732 h 2674732"/>
                    <a:gd name="connsiteX2-41" fmla="*/ 2957497 w 3122682"/>
                    <a:gd name="connsiteY2-42" fmla="*/ 0 h 2674732"/>
                    <a:gd name="connsiteX3-43" fmla="*/ 2931215 w 3122682"/>
                    <a:gd name="connsiteY3-44" fmla="*/ 706232 h 2674732"/>
                    <a:gd name="connsiteX4-45" fmla="*/ 149915 w 3122682"/>
                    <a:gd name="connsiteY4-46" fmla="*/ 2674732 h 2674732"/>
                    <a:gd name="connsiteX5-47" fmla="*/ 175315 w 3122682"/>
                    <a:gd name="connsiteY5-48" fmla="*/ 1836532 h 2674732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</a:cxnLst>
                  <a:rect l="l" t="t" r="r" b="b"/>
                  <a:pathLst>
                    <a:path w="3122682" h="2674732">
                      <a:moveTo>
                        <a:pt x="175315" y="1836532"/>
                      </a:moveTo>
                      <a:cubicBezTo>
                        <a:pt x="188015" y="1819599"/>
                        <a:pt x="-250282" y="2091821"/>
                        <a:pt x="213415" y="1785732"/>
                      </a:cubicBezTo>
                      <a:lnTo>
                        <a:pt x="2957497" y="0"/>
                      </a:lnTo>
                      <a:cubicBezTo>
                        <a:pt x="3004064" y="35983"/>
                        <a:pt x="3320008" y="205063"/>
                        <a:pt x="2931215" y="706232"/>
                      </a:cubicBezTo>
                      <a:lnTo>
                        <a:pt x="149915" y="2674732"/>
                      </a:lnTo>
                      <a:lnTo>
                        <a:pt x="175315" y="1836532"/>
                      </a:lnTo>
                      <a:close/>
                    </a:path>
                  </a:pathLst>
                </a:custGeom>
                <a:solidFill>
                  <a:srgbClr val="CFA17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4" name="任意多边形 23"/>
                <p:cNvSpPr/>
                <p:nvPr/>
              </p:nvSpPr>
              <p:spPr>
                <a:xfrm rot="20117566">
                  <a:off x="-780002" y="-620129"/>
                  <a:ext cx="2856181" cy="2512413"/>
                </a:xfrm>
                <a:custGeom>
                  <a:avLst/>
                  <a:gdLst>
                    <a:gd name="connsiteX0" fmla="*/ 25400 w 2844800"/>
                    <a:gd name="connsiteY0" fmla="*/ 1828800 h 2667000"/>
                    <a:gd name="connsiteX1" fmla="*/ 63500 w 2844800"/>
                    <a:gd name="connsiteY1" fmla="*/ 1778000 h 2667000"/>
                    <a:gd name="connsiteX2" fmla="*/ 2844800 w 2844800"/>
                    <a:gd name="connsiteY2" fmla="*/ 0 h 2667000"/>
                    <a:gd name="connsiteX3" fmla="*/ 2781300 w 2844800"/>
                    <a:gd name="connsiteY3" fmla="*/ 698500 h 2667000"/>
                    <a:gd name="connsiteX4" fmla="*/ 0 w 2844800"/>
                    <a:gd name="connsiteY4" fmla="*/ 2667000 h 2667000"/>
                    <a:gd name="connsiteX5" fmla="*/ 25400 w 2844800"/>
                    <a:gd name="connsiteY5" fmla="*/ 1828800 h 2667000"/>
                    <a:gd name="connsiteX0-1" fmla="*/ 25400 w 3161843"/>
                    <a:gd name="connsiteY0-2" fmla="*/ 1870490 h 2708690"/>
                    <a:gd name="connsiteX1-3" fmla="*/ 63500 w 3161843"/>
                    <a:gd name="connsiteY1-4" fmla="*/ 1819690 h 2708690"/>
                    <a:gd name="connsiteX2-5" fmla="*/ 2844800 w 3161843"/>
                    <a:gd name="connsiteY2-6" fmla="*/ 41690 h 2708690"/>
                    <a:gd name="connsiteX3-7" fmla="*/ 2781300 w 3161843"/>
                    <a:gd name="connsiteY3-8" fmla="*/ 740190 h 2708690"/>
                    <a:gd name="connsiteX4-9" fmla="*/ 0 w 3161843"/>
                    <a:gd name="connsiteY4-10" fmla="*/ 2708690 h 2708690"/>
                    <a:gd name="connsiteX5-11" fmla="*/ 25400 w 3161843"/>
                    <a:gd name="connsiteY5-12" fmla="*/ 1870490 h 2708690"/>
                    <a:gd name="connsiteX0-13" fmla="*/ 25400 w 3022149"/>
                    <a:gd name="connsiteY0-14" fmla="*/ 1828800 h 2667000"/>
                    <a:gd name="connsiteX1-15" fmla="*/ 63500 w 3022149"/>
                    <a:gd name="connsiteY1-16" fmla="*/ 1778000 h 2667000"/>
                    <a:gd name="connsiteX2-17" fmla="*/ 2844800 w 3022149"/>
                    <a:gd name="connsiteY2-18" fmla="*/ 0 h 2667000"/>
                    <a:gd name="connsiteX3-19" fmla="*/ 2781300 w 3022149"/>
                    <a:gd name="connsiteY3-20" fmla="*/ 698500 h 2667000"/>
                    <a:gd name="connsiteX4-21" fmla="*/ 0 w 3022149"/>
                    <a:gd name="connsiteY4-22" fmla="*/ 2667000 h 2667000"/>
                    <a:gd name="connsiteX5-23" fmla="*/ 25400 w 3022149"/>
                    <a:gd name="connsiteY5-24" fmla="*/ 1828800 h 2667000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</a:cxnLst>
                  <a:rect l="l" t="t" r="r" b="b"/>
                  <a:pathLst>
                    <a:path w="3022149" h="2667000">
                      <a:moveTo>
                        <a:pt x="25400" y="1828800"/>
                      </a:moveTo>
                      <a:lnTo>
                        <a:pt x="63500" y="1778000"/>
                      </a:lnTo>
                      <a:lnTo>
                        <a:pt x="2844800" y="0"/>
                      </a:lnTo>
                      <a:cubicBezTo>
                        <a:pt x="2891367" y="35983"/>
                        <a:pt x="3255433" y="254000"/>
                        <a:pt x="2781300" y="698500"/>
                      </a:cubicBezTo>
                      <a:lnTo>
                        <a:pt x="0" y="2667000"/>
                      </a:lnTo>
                      <a:lnTo>
                        <a:pt x="25400" y="1828800"/>
                      </a:lnTo>
                      <a:close/>
                    </a:path>
                  </a:pathLst>
                </a:custGeom>
                <a:solidFill>
                  <a:srgbClr val="DFB28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5" name="任意多边形 24"/>
                <p:cNvSpPr/>
                <p:nvPr/>
              </p:nvSpPr>
              <p:spPr>
                <a:xfrm>
                  <a:off x="-102029" y="-779780"/>
                  <a:ext cx="3022149" cy="2667000"/>
                </a:xfrm>
                <a:custGeom>
                  <a:avLst/>
                  <a:gdLst>
                    <a:gd name="connsiteX0" fmla="*/ 25400 w 2844800"/>
                    <a:gd name="connsiteY0" fmla="*/ 1828800 h 2667000"/>
                    <a:gd name="connsiteX1" fmla="*/ 63500 w 2844800"/>
                    <a:gd name="connsiteY1" fmla="*/ 1778000 h 2667000"/>
                    <a:gd name="connsiteX2" fmla="*/ 2844800 w 2844800"/>
                    <a:gd name="connsiteY2" fmla="*/ 0 h 2667000"/>
                    <a:gd name="connsiteX3" fmla="*/ 2781300 w 2844800"/>
                    <a:gd name="connsiteY3" fmla="*/ 698500 h 2667000"/>
                    <a:gd name="connsiteX4" fmla="*/ 0 w 2844800"/>
                    <a:gd name="connsiteY4" fmla="*/ 2667000 h 2667000"/>
                    <a:gd name="connsiteX5" fmla="*/ 25400 w 2844800"/>
                    <a:gd name="connsiteY5" fmla="*/ 1828800 h 2667000"/>
                    <a:gd name="connsiteX0-1" fmla="*/ 25400 w 3161843"/>
                    <a:gd name="connsiteY0-2" fmla="*/ 1870490 h 2708690"/>
                    <a:gd name="connsiteX1-3" fmla="*/ 63500 w 3161843"/>
                    <a:gd name="connsiteY1-4" fmla="*/ 1819690 h 2708690"/>
                    <a:gd name="connsiteX2-5" fmla="*/ 2844800 w 3161843"/>
                    <a:gd name="connsiteY2-6" fmla="*/ 41690 h 2708690"/>
                    <a:gd name="connsiteX3-7" fmla="*/ 2781300 w 3161843"/>
                    <a:gd name="connsiteY3-8" fmla="*/ 740190 h 2708690"/>
                    <a:gd name="connsiteX4-9" fmla="*/ 0 w 3161843"/>
                    <a:gd name="connsiteY4-10" fmla="*/ 2708690 h 2708690"/>
                    <a:gd name="connsiteX5-11" fmla="*/ 25400 w 3161843"/>
                    <a:gd name="connsiteY5-12" fmla="*/ 1870490 h 2708690"/>
                    <a:gd name="connsiteX0-13" fmla="*/ 25400 w 3022149"/>
                    <a:gd name="connsiteY0-14" fmla="*/ 1828800 h 2667000"/>
                    <a:gd name="connsiteX1-15" fmla="*/ 63500 w 3022149"/>
                    <a:gd name="connsiteY1-16" fmla="*/ 1778000 h 2667000"/>
                    <a:gd name="connsiteX2-17" fmla="*/ 2844800 w 3022149"/>
                    <a:gd name="connsiteY2-18" fmla="*/ 0 h 2667000"/>
                    <a:gd name="connsiteX3-19" fmla="*/ 2781300 w 3022149"/>
                    <a:gd name="connsiteY3-20" fmla="*/ 698500 h 2667000"/>
                    <a:gd name="connsiteX4-21" fmla="*/ 0 w 3022149"/>
                    <a:gd name="connsiteY4-22" fmla="*/ 2667000 h 2667000"/>
                    <a:gd name="connsiteX5-23" fmla="*/ 25400 w 3022149"/>
                    <a:gd name="connsiteY5-24" fmla="*/ 1828800 h 2667000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</a:cxnLst>
                  <a:rect l="l" t="t" r="r" b="b"/>
                  <a:pathLst>
                    <a:path w="3022149" h="2667000">
                      <a:moveTo>
                        <a:pt x="25400" y="1828800"/>
                      </a:moveTo>
                      <a:lnTo>
                        <a:pt x="63500" y="1778000"/>
                      </a:lnTo>
                      <a:lnTo>
                        <a:pt x="2844800" y="0"/>
                      </a:lnTo>
                      <a:cubicBezTo>
                        <a:pt x="2891367" y="35983"/>
                        <a:pt x="3255433" y="254000"/>
                        <a:pt x="2781300" y="698500"/>
                      </a:cubicBezTo>
                      <a:lnTo>
                        <a:pt x="0" y="2667000"/>
                      </a:lnTo>
                      <a:lnTo>
                        <a:pt x="25400" y="1828800"/>
                      </a:lnTo>
                      <a:close/>
                    </a:path>
                  </a:pathLst>
                </a:custGeom>
                <a:solidFill>
                  <a:srgbClr val="EEC29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" name="任意多边形 25"/>
                <p:cNvSpPr/>
                <p:nvPr/>
              </p:nvSpPr>
              <p:spPr>
                <a:xfrm>
                  <a:off x="-104782" y="553720"/>
                  <a:ext cx="4557762" cy="5664200"/>
                </a:xfrm>
                <a:custGeom>
                  <a:avLst/>
                  <a:gdLst>
                    <a:gd name="connsiteX0" fmla="*/ 12700 w 4546600"/>
                    <a:gd name="connsiteY0" fmla="*/ 1397000 h 5664200"/>
                    <a:gd name="connsiteX1" fmla="*/ 165100 w 4546600"/>
                    <a:gd name="connsiteY1" fmla="*/ 762000 h 5664200"/>
                    <a:gd name="connsiteX2" fmla="*/ 622300 w 4546600"/>
                    <a:gd name="connsiteY2" fmla="*/ 317500 h 5664200"/>
                    <a:gd name="connsiteX3" fmla="*/ 1016000 w 4546600"/>
                    <a:gd name="connsiteY3" fmla="*/ 63500 h 5664200"/>
                    <a:gd name="connsiteX4" fmla="*/ 1320800 w 4546600"/>
                    <a:gd name="connsiteY4" fmla="*/ 12700 h 5664200"/>
                    <a:gd name="connsiteX5" fmla="*/ 4521200 w 4546600"/>
                    <a:gd name="connsiteY5" fmla="*/ 0 h 5664200"/>
                    <a:gd name="connsiteX6" fmla="*/ 4394200 w 4546600"/>
                    <a:gd name="connsiteY6" fmla="*/ 393700 h 5664200"/>
                    <a:gd name="connsiteX7" fmla="*/ 4089400 w 4546600"/>
                    <a:gd name="connsiteY7" fmla="*/ 571500 h 5664200"/>
                    <a:gd name="connsiteX8" fmla="*/ 2311400 w 4546600"/>
                    <a:gd name="connsiteY8" fmla="*/ 558800 h 5664200"/>
                    <a:gd name="connsiteX9" fmla="*/ 1206500 w 4546600"/>
                    <a:gd name="connsiteY9" fmla="*/ 1257300 h 5664200"/>
                    <a:gd name="connsiteX10" fmla="*/ 990600 w 4546600"/>
                    <a:gd name="connsiteY10" fmla="*/ 2336800 h 5664200"/>
                    <a:gd name="connsiteX11" fmla="*/ 1447800 w 4546600"/>
                    <a:gd name="connsiteY11" fmla="*/ 3187700 h 5664200"/>
                    <a:gd name="connsiteX12" fmla="*/ 2590800 w 4546600"/>
                    <a:gd name="connsiteY12" fmla="*/ 3581400 h 5664200"/>
                    <a:gd name="connsiteX13" fmla="*/ 4025900 w 4546600"/>
                    <a:gd name="connsiteY13" fmla="*/ 3556000 h 5664200"/>
                    <a:gd name="connsiteX14" fmla="*/ 4508500 w 4546600"/>
                    <a:gd name="connsiteY14" fmla="*/ 3848100 h 5664200"/>
                    <a:gd name="connsiteX15" fmla="*/ 4546600 w 4546600"/>
                    <a:gd name="connsiteY15" fmla="*/ 4140200 h 5664200"/>
                    <a:gd name="connsiteX16" fmla="*/ 1295400 w 4546600"/>
                    <a:gd name="connsiteY16" fmla="*/ 4114800 h 5664200"/>
                    <a:gd name="connsiteX17" fmla="*/ 381000 w 4546600"/>
                    <a:gd name="connsiteY17" fmla="*/ 4686300 h 5664200"/>
                    <a:gd name="connsiteX18" fmla="*/ 0 w 4546600"/>
                    <a:gd name="connsiteY18" fmla="*/ 5664200 h 5664200"/>
                    <a:gd name="connsiteX19" fmla="*/ 12700 w 4546600"/>
                    <a:gd name="connsiteY19" fmla="*/ 1397000 h 5664200"/>
                    <a:gd name="connsiteX0-1" fmla="*/ 12700 w 4546600"/>
                    <a:gd name="connsiteY0-2" fmla="*/ 1397000 h 5664200"/>
                    <a:gd name="connsiteX1-3" fmla="*/ 165100 w 4546600"/>
                    <a:gd name="connsiteY1-4" fmla="*/ 762000 h 5664200"/>
                    <a:gd name="connsiteX2-5" fmla="*/ 622300 w 4546600"/>
                    <a:gd name="connsiteY2-6" fmla="*/ 317500 h 5664200"/>
                    <a:gd name="connsiteX3-7" fmla="*/ 1016000 w 4546600"/>
                    <a:gd name="connsiteY3-8" fmla="*/ 63500 h 5664200"/>
                    <a:gd name="connsiteX4-9" fmla="*/ 1320800 w 4546600"/>
                    <a:gd name="connsiteY4-10" fmla="*/ 12700 h 5664200"/>
                    <a:gd name="connsiteX5-11" fmla="*/ 4521200 w 4546600"/>
                    <a:gd name="connsiteY5-12" fmla="*/ 0 h 5664200"/>
                    <a:gd name="connsiteX6-13" fmla="*/ 4394200 w 4546600"/>
                    <a:gd name="connsiteY6-14" fmla="*/ 393700 h 5664200"/>
                    <a:gd name="connsiteX7-15" fmla="*/ 4089400 w 4546600"/>
                    <a:gd name="connsiteY7-16" fmla="*/ 571500 h 5664200"/>
                    <a:gd name="connsiteX8-17" fmla="*/ 2311400 w 4546600"/>
                    <a:gd name="connsiteY8-18" fmla="*/ 558800 h 5664200"/>
                    <a:gd name="connsiteX9-19" fmla="*/ 1206500 w 4546600"/>
                    <a:gd name="connsiteY9-20" fmla="*/ 1257300 h 5664200"/>
                    <a:gd name="connsiteX10-21" fmla="*/ 990600 w 4546600"/>
                    <a:gd name="connsiteY10-22" fmla="*/ 2336800 h 5664200"/>
                    <a:gd name="connsiteX11-23" fmla="*/ 1447800 w 4546600"/>
                    <a:gd name="connsiteY11-24" fmla="*/ 3187700 h 5664200"/>
                    <a:gd name="connsiteX12-25" fmla="*/ 2590800 w 4546600"/>
                    <a:gd name="connsiteY12-26" fmla="*/ 3581400 h 5664200"/>
                    <a:gd name="connsiteX13-27" fmla="*/ 4025900 w 4546600"/>
                    <a:gd name="connsiteY13-28" fmla="*/ 3556000 h 5664200"/>
                    <a:gd name="connsiteX14-29" fmla="*/ 4508500 w 4546600"/>
                    <a:gd name="connsiteY14-30" fmla="*/ 3848100 h 5664200"/>
                    <a:gd name="connsiteX15-31" fmla="*/ 4546600 w 4546600"/>
                    <a:gd name="connsiteY15-32" fmla="*/ 4140200 h 5664200"/>
                    <a:gd name="connsiteX16-33" fmla="*/ 1295400 w 4546600"/>
                    <a:gd name="connsiteY16-34" fmla="*/ 4114800 h 5664200"/>
                    <a:gd name="connsiteX17-35" fmla="*/ 381000 w 4546600"/>
                    <a:gd name="connsiteY17-36" fmla="*/ 4686300 h 5664200"/>
                    <a:gd name="connsiteX18-37" fmla="*/ 0 w 4546600"/>
                    <a:gd name="connsiteY18-38" fmla="*/ 5664200 h 5664200"/>
                    <a:gd name="connsiteX19-39" fmla="*/ 12700 w 4546600"/>
                    <a:gd name="connsiteY19-40" fmla="*/ 1397000 h 5664200"/>
                    <a:gd name="connsiteX0-41" fmla="*/ 12700 w 4546600"/>
                    <a:gd name="connsiteY0-42" fmla="*/ 1397000 h 5664200"/>
                    <a:gd name="connsiteX1-43" fmla="*/ 165100 w 4546600"/>
                    <a:gd name="connsiteY1-44" fmla="*/ 762000 h 5664200"/>
                    <a:gd name="connsiteX2-45" fmla="*/ 622300 w 4546600"/>
                    <a:gd name="connsiteY2-46" fmla="*/ 317500 h 5664200"/>
                    <a:gd name="connsiteX3-47" fmla="*/ 1016000 w 4546600"/>
                    <a:gd name="connsiteY3-48" fmla="*/ 63500 h 5664200"/>
                    <a:gd name="connsiteX4-49" fmla="*/ 1320800 w 4546600"/>
                    <a:gd name="connsiteY4-50" fmla="*/ 12700 h 5664200"/>
                    <a:gd name="connsiteX5-51" fmla="*/ 4521200 w 4546600"/>
                    <a:gd name="connsiteY5-52" fmla="*/ 0 h 5664200"/>
                    <a:gd name="connsiteX6-53" fmla="*/ 4394200 w 4546600"/>
                    <a:gd name="connsiteY6-54" fmla="*/ 393700 h 5664200"/>
                    <a:gd name="connsiteX7-55" fmla="*/ 4089400 w 4546600"/>
                    <a:gd name="connsiteY7-56" fmla="*/ 571500 h 5664200"/>
                    <a:gd name="connsiteX8-57" fmla="*/ 2311400 w 4546600"/>
                    <a:gd name="connsiteY8-58" fmla="*/ 558800 h 5664200"/>
                    <a:gd name="connsiteX9-59" fmla="*/ 1206500 w 4546600"/>
                    <a:gd name="connsiteY9-60" fmla="*/ 1257300 h 5664200"/>
                    <a:gd name="connsiteX10-61" fmla="*/ 990600 w 4546600"/>
                    <a:gd name="connsiteY10-62" fmla="*/ 2336800 h 5664200"/>
                    <a:gd name="connsiteX11-63" fmla="*/ 1447800 w 4546600"/>
                    <a:gd name="connsiteY11-64" fmla="*/ 3187700 h 5664200"/>
                    <a:gd name="connsiteX12-65" fmla="*/ 2590800 w 4546600"/>
                    <a:gd name="connsiteY12-66" fmla="*/ 3581400 h 5664200"/>
                    <a:gd name="connsiteX13-67" fmla="*/ 4025900 w 4546600"/>
                    <a:gd name="connsiteY13-68" fmla="*/ 3556000 h 5664200"/>
                    <a:gd name="connsiteX14-69" fmla="*/ 4508500 w 4546600"/>
                    <a:gd name="connsiteY14-70" fmla="*/ 3848100 h 5664200"/>
                    <a:gd name="connsiteX15-71" fmla="*/ 4546600 w 4546600"/>
                    <a:gd name="connsiteY15-72" fmla="*/ 4140200 h 5664200"/>
                    <a:gd name="connsiteX16-73" fmla="*/ 1295400 w 4546600"/>
                    <a:gd name="connsiteY16-74" fmla="*/ 4114800 h 5664200"/>
                    <a:gd name="connsiteX17-75" fmla="*/ 381000 w 4546600"/>
                    <a:gd name="connsiteY17-76" fmla="*/ 4686300 h 5664200"/>
                    <a:gd name="connsiteX18-77" fmla="*/ 0 w 4546600"/>
                    <a:gd name="connsiteY18-78" fmla="*/ 5664200 h 5664200"/>
                    <a:gd name="connsiteX19-79" fmla="*/ 12700 w 4546600"/>
                    <a:gd name="connsiteY19-80" fmla="*/ 1397000 h 5664200"/>
                    <a:gd name="connsiteX0-81" fmla="*/ 12700 w 4546600"/>
                    <a:gd name="connsiteY0-82" fmla="*/ 1397000 h 5664200"/>
                    <a:gd name="connsiteX1-83" fmla="*/ 165100 w 4546600"/>
                    <a:gd name="connsiteY1-84" fmla="*/ 762000 h 5664200"/>
                    <a:gd name="connsiteX2-85" fmla="*/ 622300 w 4546600"/>
                    <a:gd name="connsiteY2-86" fmla="*/ 317500 h 5664200"/>
                    <a:gd name="connsiteX3-87" fmla="*/ 1016000 w 4546600"/>
                    <a:gd name="connsiteY3-88" fmla="*/ 63500 h 5664200"/>
                    <a:gd name="connsiteX4-89" fmla="*/ 1320800 w 4546600"/>
                    <a:gd name="connsiteY4-90" fmla="*/ 12700 h 5664200"/>
                    <a:gd name="connsiteX5-91" fmla="*/ 4521200 w 4546600"/>
                    <a:gd name="connsiteY5-92" fmla="*/ 0 h 5664200"/>
                    <a:gd name="connsiteX6-93" fmla="*/ 4394200 w 4546600"/>
                    <a:gd name="connsiteY6-94" fmla="*/ 393700 h 5664200"/>
                    <a:gd name="connsiteX7-95" fmla="*/ 4089400 w 4546600"/>
                    <a:gd name="connsiteY7-96" fmla="*/ 571500 h 5664200"/>
                    <a:gd name="connsiteX8-97" fmla="*/ 2311400 w 4546600"/>
                    <a:gd name="connsiteY8-98" fmla="*/ 558800 h 5664200"/>
                    <a:gd name="connsiteX9-99" fmla="*/ 1206500 w 4546600"/>
                    <a:gd name="connsiteY9-100" fmla="*/ 1257300 h 5664200"/>
                    <a:gd name="connsiteX10-101" fmla="*/ 990600 w 4546600"/>
                    <a:gd name="connsiteY10-102" fmla="*/ 2336800 h 5664200"/>
                    <a:gd name="connsiteX11-103" fmla="*/ 1447800 w 4546600"/>
                    <a:gd name="connsiteY11-104" fmla="*/ 3187700 h 5664200"/>
                    <a:gd name="connsiteX12-105" fmla="*/ 2590800 w 4546600"/>
                    <a:gd name="connsiteY12-106" fmla="*/ 3581400 h 5664200"/>
                    <a:gd name="connsiteX13-107" fmla="*/ 4025900 w 4546600"/>
                    <a:gd name="connsiteY13-108" fmla="*/ 3556000 h 5664200"/>
                    <a:gd name="connsiteX14-109" fmla="*/ 4508500 w 4546600"/>
                    <a:gd name="connsiteY14-110" fmla="*/ 3848100 h 5664200"/>
                    <a:gd name="connsiteX15-111" fmla="*/ 4546600 w 4546600"/>
                    <a:gd name="connsiteY15-112" fmla="*/ 4140200 h 5664200"/>
                    <a:gd name="connsiteX16-113" fmla="*/ 1295400 w 4546600"/>
                    <a:gd name="connsiteY16-114" fmla="*/ 4114800 h 5664200"/>
                    <a:gd name="connsiteX17-115" fmla="*/ 381000 w 4546600"/>
                    <a:gd name="connsiteY17-116" fmla="*/ 4686300 h 5664200"/>
                    <a:gd name="connsiteX18-117" fmla="*/ 0 w 4546600"/>
                    <a:gd name="connsiteY18-118" fmla="*/ 5664200 h 5664200"/>
                    <a:gd name="connsiteX19-119" fmla="*/ 12700 w 4546600"/>
                    <a:gd name="connsiteY19-120" fmla="*/ 1397000 h 5664200"/>
                    <a:gd name="connsiteX0-121" fmla="*/ 12700 w 4546600"/>
                    <a:gd name="connsiteY0-122" fmla="*/ 1397000 h 5664200"/>
                    <a:gd name="connsiteX1-123" fmla="*/ 165100 w 4546600"/>
                    <a:gd name="connsiteY1-124" fmla="*/ 762000 h 5664200"/>
                    <a:gd name="connsiteX2-125" fmla="*/ 622300 w 4546600"/>
                    <a:gd name="connsiteY2-126" fmla="*/ 317500 h 5664200"/>
                    <a:gd name="connsiteX3-127" fmla="*/ 1016000 w 4546600"/>
                    <a:gd name="connsiteY3-128" fmla="*/ 63500 h 5664200"/>
                    <a:gd name="connsiteX4-129" fmla="*/ 1320800 w 4546600"/>
                    <a:gd name="connsiteY4-130" fmla="*/ 12700 h 5664200"/>
                    <a:gd name="connsiteX5-131" fmla="*/ 4521200 w 4546600"/>
                    <a:gd name="connsiteY5-132" fmla="*/ 0 h 5664200"/>
                    <a:gd name="connsiteX6-133" fmla="*/ 4394200 w 4546600"/>
                    <a:gd name="connsiteY6-134" fmla="*/ 393700 h 5664200"/>
                    <a:gd name="connsiteX7-135" fmla="*/ 4089400 w 4546600"/>
                    <a:gd name="connsiteY7-136" fmla="*/ 571500 h 5664200"/>
                    <a:gd name="connsiteX8-137" fmla="*/ 2311400 w 4546600"/>
                    <a:gd name="connsiteY8-138" fmla="*/ 558800 h 5664200"/>
                    <a:gd name="connsiteX9-139" fmla="*/ 1120775 w 4546600"/>
                    <a:gd name="connsiteY9-140" fmla="*/ 1200150 h 5664200"/>
                    <a:gd name="connsiteX10-141" fmla="*/ 990600 w 4546600"/>
                    <a:gd name="connsiteY10-142" fmla="*/ 2336800 h 5664200"/>
                    <a:gd name="connsiteX11-143" fmla="*/ 1447800 w 4546600"/>
                    <a:gd name="connsiteY11-144" fmla="*/ 3187700 h 5664200"/>
                    <a:gd name="connsiteX12-145" fmla="*/ 2590800 w 4546600"/>
                    <a:gd name="connsiteY12-146" fmla="*/ 3581400 h 5664200"/>
                    <a:gd name="connsiteX13-147" fmla="*/ 4025900 w 4546600"/>
                    <a:gd name="connsiteY13-148" fmla="*/ 3556000 h 5664200"/>
                    <a:gd name="connsiteX14-149" fmla="*/ 4508500 w 4546600"/>
                    <a:gd name="connsiteY14-150" fmla="*/ 3848100 h 5664200"/>
                    <a:gd name="connsiteX15-151" fmla="*/ 4546600 w 4546600"/>
                    <a:gd name="connsiteY15-152" fmla="*/ 4140200 h 5664200"/>
                    <a:gd name="connsiteX16-153" fmla="*/ 1295400 w 4546600"/>
                    <a:gd name="connsiteY16-154" fmla="*/ 4114800 h 5664200"/>
                    <a:gd name="connsiteX17-155" fmla="*/ 381000 w 4546600"/>
                    <a:gd name="connsiteY17-156" fmla="*/ 4686300 h 5664200"/>
                    <a:gd name="connsiteX18-157" fmla="*/ 0 w 4546600"/>
                    <a:gd name="connsiteY18-158" fmla="*/ 5664200 h 5664200"/>
                    <a:gd name="connsiteX19-159" fmla="*/ 12700 w 4546600"/>
                    <a:gd name="connsiteY19-160" fmla="*/ 1397000 h 5664200"/>
                    <a:gd name="connsiteX0-161" fmla="*/ 12700 w 4546600"/>
                    <a:gd name="connsiteY0-162" fmla="*/ 1397000 h 5664200"/>
                    <a:gd name="connsiteX1-163" fmla="*/ 165100 w 4546600"/>
                    <a:gd name="connsiteY1-164" fmla="*/ 762000 h 5664200"/>
                    <a:gd name="connsiteX2-165" fmla="*/ 622300 w 4546600"/>
                    <a:gd name="connsiteY2-166" fmla="*/ 317500 h 5664200"/>
                    <a:gd name="connsiteX3-167" fmla="*/ 1016000 w 4546600"/>
                    <a:gd name="connsiteY3-168" fmla="*/ 63500 h 5664200"/>
                    <a:gd name="connsiteX4-169" fmla="*/ 1320800 w 4546600"/>
                    <a:gd name="connsiteY4-170" fmla="*/ 12700 h 5664200"/>
                    <a:gd name="connsiteX5-171" fmla="*/ 4521200 w 4546600"/>
                    <a:gd name="connsiteY5-172" fmla="*/ 0 h 5664200"/>
                    <a:gd name="connsiteX6-173" fmla="*/ 4394200 w 4546600"/>
                    <a:gd name="connsiteY6-174" fmla="*/ 393700 h 5664200"/>
                    <a:gd name="connsiteX7-175" fmla="*/ 4089400 w 4546600"/>
                    <a:gd name="connsiteY7-176" fmla="*/ 571500 h 5664200"/>
                    <a:gd name="connsiteX8-177" fmla="*/ 2311400 w 4546600"/>
                    <a:gd name="connsiteY8-178" fmla="*/ 558800 h 5664200"/>
                    <a:gd name="connsiteX9-179" fmla="*/ 1177925 w 4546600"/>
                    <a:gd name="connsiteY9-180" fmla="*/ 1285875 h 5664200"/>
                    <a:gd name="connsiteX10-181" fmla="*/ 990600 w 4546600"/>
                    <a:gd name="connsiteY10-182" fmla="*/ 2336800 h 5664200"/>
                    <a:gd name="connsiteX11-183" fmla="*/ 1447800 w 4546600"/>
                    <a:gd name="connsiteY11-184" fmla="*/ 3187700 h 5664200"/>
                    <a:gd name="connsiteX12-185" fmla="*/ 2590800 w 4546600"/>
                    <a:gd name="connsiteY12-186" fmla="*/ 3581400 h 5664200"/>
                    <a:gd name="connsiteX13-187" fmla="*/ 4025900 w 4546600"/>
                    <a:gd name="connsiteY13-188" fmla="*/ 3556000 h 5664200"/>
                    <a:gd name="connsiteX14-189" fmla="*/ 4508500 w 4546600"/>
                    <a:gd name="connsiteY14-190" fmla="*/ 3848100 h 5664200"/>
                    <a:gd name="connsiteX15-191" fmla="*/ 4546600 w 4546600"/>
                    <a:gd name="connsiteY15-192" fmla="*/ 4140200 h 5664200"/>
                    <a:gd name="connsiteX16-193" fmla="*/ 1295400 w 4546600"/>
                    <a:gd name="connsiteY16-194" fmla="*/ 4114800 h 5664200"/>
                    <a:gd name="connsiteX17-195" fmla="*/ 381000 w 4546600"/>
                    <a:gd name="connsiteY17-196" fmla="*/ 4686300 h 5664200"/>
                    <a:gd name="connsiteX18-197" fmla="*/ 0 w 4546600"/>
                    <a:gd name="connsiteY18-198" fmla="*/ 5664200 h 5664200"/>
                    <a:gd name="connsiteX19-199" fmla="*/ 12700 w 4546600"/>
                    <a:gd name="connsiteY19-200" fmla="*/ 1397000 h 5664200"/>
                    <a:gd name="connsiteX0-201" fmla="*/ 12700 w 4546600"/>
                    <a:gd name="connsiteY0-202" fmla="*/ 1397000 h 5664200"/>
                    <a:gd name="connsiteX1-203" fmla="*/ 165100 w 4546600"/>
                    <a:gd name="connsiteY1-204" fmla="*/ 762000 h 5664200"/>
                    <a:gd name="connsiteX2-205" fmla="*/ 622300 w 4546600"/>
                    <a:gd name="connsiteY2-206" fmla="*/ 317500 h 5664200"/>
                    <a:gd name="connsiteX3-207" fmla="*/ 1016000 w 4546600"/>
                    <a:gd name="connsiteY3-208" fmla="*/ 63500 h 5664200"/>
                    <a:gd name="connsiteX4-209" fmla="*/ 1320800 w 4546600"/>
                    <a:gd name="connsiteY4-210" fmla="*/ 12700 h 5664200"/>
                    <a:gd name="connsiteX5-211" fmla="*/ 4521200 w 4546600"/>
                    <a:gd name="connsiteY5-212" fmla="*/ 0 h 5664200"/>
                    <a:gd name="connsiteX6-213" fmla="*/ 4394200 w 4546600"/>
                    <a:gd name="connsiteY6-214" fmla="*/ 393700 h 5664200"/>
                    <a:gd name="connsiteX7-215" fmla="*/ 4089400 w 4546600"/>
                    <a:gd name="connsiteY7-216" fmla="*/ 571500 h 5664200"/>
                    <a:gd name="connsiteX8-217" fmla="*/ 2311400 w 4546600"/>
                    <a:gd name="connsiteY8-218" fmla="*/ 558800 h 5664200"/>
                    <a:gd name="connsiteX9-219" fmla="*/ 1177925 w 4546600"/>
                    <a:gd name="connsiteY9-220" fmla="*/ 1285875 h 5664200"/>
                    <a:gd name="connsiteX10-221" fmla="*/ 990600 w 4546600"/>
                    <a:gd name="connsiteY10-222" fmla="*/ 2336800 h 5664200"/>
                    <a:gd name="connsiteX11-223" fmla="*/ 1447800 w 4546600"/>
                    <a:gd name="connsiteY11-224" fmla="*/ 3187700 h 5664200"/>
                    <a:gd name="connsiteX12-225" fmla="*/ 2590800 w 4546600"/>
                    <a:gd name="connsiteY12-226" fmla="*/ 3581400 h 5664200"/>
                    <a:gd name="connsiteX13-227" fmla="*/ 4025900 w 4546600"/>
                    <a:gd name="connsiteY13-228" fmla="*/ 3556000 h 5664200"/>
                    <a:gd name="connsiteX14-229" fmla="*/ 4508500 w 4546600"/>
                    <a:gd name="connsiteY14-230" fmla="*/ 3848100 h 5664200"/>
                    <a:gd name="connsiteX15-231" fmla="*/ 4546600 w 4546600"/>
                    <a:gd name="connsiteY15-232" fmla="*/ 4140200 h 5664200"/>
                    <a:gd name="connsiteX16-233" fmla="*/ 1295400 w 4546600"/>
                    <a:gd name="connsiteY16-234" fmla="*/ 4114800 h 5664200"/>
                    <a:gd name="connsiteX17-235" fmla="*/ 381000 w 4546600"/>
                    <a:gd name="connsiteY17-236" fmla="*/ 4686300 h 5664200"/>
                    <a:gd name="connsiteX18-237" fmla="*/ 0 w 4546600"/>
                    <a:gd name="connsiteY18-238" fmla="*/ 5664200 h 5664200"/>
                    <a:gd name="connsiteX19-239" fmla="*/ 12700 w 4546600"/>
                    <a:gd name="connsiteY19-240" fmla="*/ 1397000 h 5664200"/>
                    <a:gd name="connsiteX0-241" fmla="*/ 12700 w 4546600"/>
                    <a:gd name="connsiteY0-242" fmla="*/ 1397000 h 5664200"/>
                    <a:gd name="connsiteX1-243" fmla="*/ 165100 w 4546600"/>
                    <a:gd name="connsiteY1-244" fmla="*/ 762000 h 5664200"/>
                    <a:gd name="connsiteX2-245" fmla="*/ 622300 w 4546600"/>
                    <a:gd name="connsiteY2-246" fmla="*/ 317500 h 5664200"/>
                    <a:gd name="connsiteX3-247" fmla="*/ 1016000 w 4546600"/>
                    <a:gd name="connsiteY3-248" fmla="*/ 63500 h 5664200"/>
                    <a:gd name="connsiteX4-249" fmla="*/ 1320800 w 4546600"/>
                    <a:gd name="connsiteY4-250" fmla="*/ 12700 h 5664200"/>
                    <a:gd name="connsiteX5-251" fmla="*/ 4521200 w 4546600"/>
                    <a:gd name="connsiteY5-252" fmla="*/ 0 h 5664200"/>
                    <a:gd name="connsiteX6-253" fmla="*/ 4394200 w 4546600"/>
                    <a:gd name="connsiteY6-254" fmla="*/ 393700 h 5664200"/>
                    <a:gd name="connsiteX7-255" fmla="*/ 4089400 w 4546600"/>
                    <a:gd name="connsiteY7-256" fmla="*/ 571500 h 5664200"/>
                    <a:gd name="connsiteX8-257" fmla="*/ 2311400 w 4546600"/>
                    <a:gd name="connsiteY8-258" fmla="*/ 558800 h 5664200"/>
                    <a:gd name="connsiteX9-259" fmla="*/ 1177925 w 4546600"/>
                    <a:gd name="connsiteY9-260" fmla="*/ 1285875 h 5664200"/>
                    <a:gd name="connsiteX10-261" fmla="*/ 990600 w 4546600"/>
                    <a:gd name="connsiteY10-262" fmla="*/ 2336800 h 5664200"/>
                    <a:gd name="connsiteX11-263" fmla="*/ 1447800 w 4546600"/>
                    <a:gd name="connsiteY11-264" fmla="*/ 3187700 h 5664200"/>
                    <a:gd name="connsiteX12-265" fmla="*/ 2590800 w 4546600"/>
                    <a:gd name="connsiteY12-266" fmla="*/ 3581400 h 5664200"/>
                    <a:gd name="connsiteX13-267" fmla="*/ 4025900 w 4546600"/>
                    <a:gd name="connsiteY13-268" fmla="*/ 3556000 h 5664200"/>
                    <a:gd name="connsiteX14-269" fmla="*/ 4508500 w 4546600"/>
                    <a:gd name="connsiteY14-270" fmla="*/ 3848100 h 5664200"/>
                    <a:gd name="connsiteX15-271" fmla="*/ 4546600 w 4546600"/>
                    <a:gd name="connsiteY15-272" fmla="*/ 4140200 h 5664200"/>
                    <a:gd name="connsiteX16-273" fmla="*/ 1295400 w 4546600"/>
                    <a:gd name="connsiteY16-274" fmla="*/ 4114800 h 5664200"/>
                    <a:gd name="connsiteX17-275" fmla="*/ 381000 w 4546600"/>
                    <a:gd name="connsiteY17-276" fmla="*/ 4686300 h 5664200"/>
                    <a:gd name="connsiteX18-277" fmla="*/ 0 w 4546600"/>
                    <a:gd name="connsiteY18-278" fmla="*/ 5664200 h 5664200"/>
                    <a:gd name="connsiteX19-279" fmla="*/ 12700 w 4546600"/>
                    <a:gd name="connsiteY19-280" fmla="*/ 1397000 h 5664200"/>
                    <a:gd name="connsiteX0-281" fmla="*/ 12700 w 4546600"/>
                    <a:gd name="connsiteY0-282" fmla="*/ 1397000 h 5664200"/>
                    <a:gd name="connsiteX1-283" fmla="*/ 165100 w 4546600"/>
                    <a:gd name="connsiteY1-284" fmla="*/ 762000 h 5664200"/>
                    <a:gd name="connsiteX2-285" fmla="*/ 622300 w 4546600"/>
                    <a:gd name="connsiteY2-286" fmla="*/ 317500 h 5664200"/>
                    <a:gd name="connsiteX3-287" fmla="*/ 1016000 w 4546600"/>
                    <a:gd name="connsiteY3-288" fmla="*/ 63500 h 5664200"/>
                    <a:gd name="connsiteX4-289" fmla="*/ 1320800 w 4546600"/>
                    <a:gd name="connsiteY4-290" fmla="*/ 12700 h 5664200"/>
                    <a:gd name="connsiteX5-291" fmla="*/ 4521200 w 4546600"/>
                    <a:gd name="connsiteY5-292" fmla="*/ 0 h 5664200"/>
                    <a:gd name="connsiteX6-293" fmla="*/ 4394200 w 4546600"/>
                    <a:gd name="connsiteY6-294" fmla="*/ 393700 h 5664200"/>
                    <a:gd name="connsiteX7-295" fmla="*/ 4089400 w 4546600"/>
                    <a:gd name="connsiteY7-296" fmla="*/ 571500 h 5664200"/>
                    <a:gd name="connsiteX8-297" fmla="*/ 2311400 w 4546600"/>
                    <a:gd name="connsiteY8-298" fmla="*/ 558800 h 5664200"/>
                    <a:gd name="connsiteX9-299" fmla="*/ 1177925 w 4546600"/>
                    <a:gd name="connsiteY9-300" fmla="*/ 1285875 h 5664200"/>
                    <a:gd name="connsiteX10-301" fmla="*/ 990600 w 4546600"/>
                    <a:gd name="connsiteY10-302" fmla="*/ 2336800 h 5664200"/>
                    <a:gd name="connsiteX11-303" fmla="*/ 1447800 w 4546600"/>
                    <a:gd name="connsiteY11-304" fmla="*/ 3187700 h 5664200"/>
                    <a:gd name="connsiteX12-305" fmla="*/ 2590800 w 4546600"/>
                    <a:gd name="connsiteY12-306" fmla="*/ 3581400 h 5664200"/>
                    <a:gd name="connsiteX13-307" fmla="*/ 4025900 w 4546600"/>
                    <a:gd name="connsiteY13-308" fmla="*/ 3556000 h 5664200"/>
                    <a:gd name="connsiteX14-309" fmla="*/ 4508500 w 4546600"/>
                    <a:gd name="connsiteY14-310" fmla="*/ 3848100 h 5664200"/>
                    <a:gd name="connsiteX15-311" fmla="*/ 4546600 w 4546600"/>
                    <a:gd name="connsiteY15-312" fmla="*/ 4140200 h 5664200"/>
                    <a:gd name="connsiteX16-313" fmla="*/ 1295400 w 4546600"/>
                    <a:gd name="connsiteY16-314" fmla="*/ 4114800 h 5664200"/>
                    <a:gd name="connsiteX17-315" fmla="*/ 381000 w 4546600"/>
                    <a:gd name="connsiteY17-316" fmla="*/ 4686300 h 5664200"/>
                    <a:gd name="connsiteX18-317" fmla="*/ 0 w 4546600"/>
                    <a:gd name="connsiteY18-318" fmla="*/ 5664200 h 5664200"/>
                    <a:gd name="connsiteX19-319" fmla="*/ 12700 w 4546600"/>
                    <a:gd name="connsiteY19-320" fmla="*/ 1397000 h 5664200"/>
                    <a:gd name="connsiteX0-321" fmla="*/ 12700 w 4546600"/>
                    <a:gd name="connsiteY0-322" fmla="*/ 1397000 h 5664200"/>
                    <a:gd name="connsiteX1-323" fmla="*/ 165100 w 4546600"/>
                    <a:gd name="connsiteY1-324" fmla="*/ 762000 h 5664200"/>
                    <a:gd name="connsiteX2-325" fmla="*/ 622300 w 4546600"/>
                    <a:gd name="connsiteY2-326" fmla="*/ 317500 h 5664200"/>
                    <a:gd name="connsiteX3-327" fmla="*/ 1016000 w 4546600"/>
                    <a:gd name="connsiteY3-328" fmla="*/ 63500 h 5664200"/>
                    <a:gd name="connsiteX4-329" fmla="*/ 1320800 w 4546600"/>
                    <a:gd name="connsiteY4-330" fmla="*/ 12700 h 5664200"/>
                    <a:gd name="connsiteX5-331" fmla="*/ 4521200 w 4546600"/>
                    <a:gd name="connsiteY5-332" fmla="*/ 0 h 5664200"/>
                    <a:gd name="connsiteX6-333" fmla="*/ 4394200 w 4546600"/>
                    <a:gd name="connsiteY6-334" fmla="*/ 393700 h 5664200"/>
                    <a:gd name="connsiteX7-335" fmla="*/ 4089400 w 4546600"/>
                    <a:gd name="connsiteY7-336" fmla="*/ 571500 h 5664200"/>
                    <a:gd name="connsiteX8-337" fmla="*/ 2311400 w 4546600"/>
                    <a:gd name="connsiteY8-338" fmla="*/ 558800 h 5664200"/>
                    <a:gd name="connsiteX9-339" fmla="*/ 1177925 w 4546600"/>
                    <a:gd name="connsiteY9-340" fmla="*/ 1285875 h 5664200"/>
                    <a:gd name="connsiteX10-341" fmla="*/ 990600 w 4546600"/>
                    <a:gd name="connsiteY10-342" fmla="*/ 2336800 h 5664200"/>
                    <a:gd name="connsiteX11-343" fmla="*/ 1447800 w 4546600"/>
                    <a:gd name="connsiteY11-344" fmla="*/ 3187700 h 5664200"/>
                    <a:gd name="connsiteX12-345" fmla="*/ 2590800 w 4546600"/>
                    <a:gd name="connsiteY12-346" fmla="*/ 3581400 h 5664200"/>
                    <a:gd name="connsiteX13-347" fmla="*/ 4025900 w 4546600"/>
                    <a:gd name="connsiteY13-348" fmla="*/ 3556000 h 5664200"/>
                    <a:gd name="connsiteX14-349" fmla="*/ 4508500 w 4546600"/>
                    <a:gd name="connsiteY14-350" fmla="*/ 3848100 h 5664200"/>
                    <a:gd name="connsiteX15-351" fmla="*/ 4546600 w 4546600"/>
                    <a:gd name="connsiteY15-352" fmla="*/ 4140200 h 5664200"/>
                    <a:gd name="connsiteX16-353" fmla="*/ 1295400 w 4546600"/>
                    <a:gd name="connsiteY16-354" fmla="*/ 4114800 h 5664200"/>
                    <a:gd name="connsiteX17-355" fmla="*/ 381000 w 4546600"/>
                    <a:gd name="connsiteY17-356" fmla="*/ 4686300 h 5664200"/>
                    <a:gd name="connsiteX18-357" fmla="*/ 0 w 4546600"/>
                    <a:gd name="connsiteY18-358" fmla="*/ 5664200 h 5664200"/>
                    <a:gd name="connsiteX19-359" fmla="*/ 12700 w 4546600"/>
                    <a:gd name="connsiteY19-360" fmla="*/ 1397000 h 5664200"/>
                    <a:gd name="connsiteX0-361" fmla="*/ 12700 w 4546600"/>
                    <a:gd name="connsiteY0-362" fmla="*/ 1397000 h 5664200"/>
                    <a:gd name="connsiteX1-363" fmla="*/ 165100 w 4546600"/>
                    <a:gd name="connsiteY1-364" fmla="*/ 762000 h 5664200"/>
                    <a:gd name="connsiteX2-365" fmla="*/ 622300 w 4546600"/>
                    <a:gd name="connsiteY2-366" fmla="*/ 317500 h 5664200"/>
                    <a:gd name="connsiteX3-367" fmla="*/ 1016000 w 4546600"/>
                    <a:gd name="connsiteY3-368" fmla="*/ 63500 h 5664200"/>
                    <a:gd name="connsiteX4-369" fmla="*/ 1320800 w 4546600"/>
                    <a:gd name="connsiteY4-370" fmla="*/ 12700 h 5664200"/>
                    <a:gd name="connsiteX5-371" fmla="*/ 4521200 w 4546600"/>
                    <a:gd name="connsiteY5-372" fmla="*/ 0 h 5664200"/>
                    <a:gd name="connsiteX6-373" fmla="*/ 4394200 w 4546600"/>
                    <a:gd name="connsiteY6-374" fmla="*/ 393700 h 5664200"/>
                    <a:gd name="connsiteX7-375" fmla="*/ 4089400 w 4546600"/>
                    <a:gd name="connsiteY7-376" fmla="*/ 571500 h 5664200"/>
                    <a:gd name="connsiteX8-377" fmla="*/ 2311400 w 4546600"/>
                    <a:gd name="connsiteY8-378" fmla="*/ 558800 h 5664200"/>
                    <a:gd name="connsiteX9-379" fmla="*/ 1177925 w 4546600"/>
                    <a:gd name="connsiteY9-380" fmla="*/ 1285875 h 5664200"/>
                    <a:gd name="connsiteX10-381" fmla="*/ 990600 w 4546600"/>
                    <a:gd name="connsiteY10-382" fmla="*/ 2336800 h 5664200"/>
                    <a:gd name="connsiteX11-383" fmla="*/ 1447800 w 4546600"/>
                    <a:gd name="connsiteY11-384" fmla="*/ 3187700 h 5664200"/>
                    <a:gd name="connsiteX12-385" fmla="*/ 2590800 w 4546600"/>
                    <a:gd name="connsiteY12-386" fmla="*/ 3581400 h 5664200"/>
                    <a:gd name="connsiteX13-387" fmla="*/ 4025900 w 4546600"/>
                    <a:gd name="connsiteY13-388" fmla="*/ 3556000 h 5664200"/>
                    <a:gd name="connsiteX14-389" fmla="*/ 4508500 w 4546600"/>
                    <a:gd name="connsiteY14-390" fmla="*/ 3848100 h 5664200"/>
                    <a:gd name="connsiteX15-391" fmla="*/ 4546600 w 4546600"/>
                    <a:gd name="connsiteY15-392" fmla="*/ 4140200 h 5664200"/>
                    <a:gd name="connsiteX16-393" fmla="*/ 1295400 w 4546600"/>
                    <a:gd name="connsiteY16-394" fmla="*/ 4114800 h 5664200"/>
                    <a:gd name="connsiteX17-395" fmla="*/ 381000 w 4546600"/>
                    <a:gd name="connsiteY17-396" fmla="*/ 4686300 h 5664200"/>
                    <a:gd name="connsiteX18-397" fmla="*/ 0 w 4546600"/>
                    <a:gd name="connsiteY18-398" fmla="*/ 5664200 h 5664200"/>
                    <a:gd name="connsiteX19-399" fmla="*/ 12700 w 4546600"/>
                    <a:gd name="connsiteY19-400" fmla="*/ 1397000 h 5664200"/>
                    <a:gd name="connsiteX0-401" fmla="*/ 12700 w 4546600"/>
                    <a:gd name="connsiteY0-402" fmla="*/ 1397000 h 5664200"/>
                    <a:gd name="connsiteX1-403" fmla="*/ 165100 w 4546600"/>
                    <a:gd name="connsiteY1-404" fmla="*/ 762000 h 5664200"/>
                    <a:gd name="connsiteX2-405" fmla="*/ 622300 w 4546600"/>
                    <a:gd name="connsiteY2-406" fmla="*/ 317500 h 5664200"/>
                    <a:gd name="connsiteX3-407" fmla="*/ 1016000 w 4546600"/>
                    <a:gd name="connsiteY3-408" fmla="*/ 63500 h 5664200"/>
                    <a:gd name="connsiteX4-409" fmla="*/ 1320800 w 4546600"/>
                    <a:gd name="connsiteY4-410" fmla="*/ 12700 h 5664200"/>
                    <a:gd name="connsiteX5-411" fmla="*/ 4521200 w 4546600"/>
                    <a:gd name="connsiteY5-412" fmla="*/ 0 h 5664200"/>
                    <a:gd name="connsiteX6-413" fmla="*/ 4394200 w 4546600"/>
                    <a:gd name="connsiteY6-414" fmla="*/ 393700 h 5664200"/>
                    <a:gd name="connsiteX7-415" fmla="*/ 4089400 w 4546600"/>
                    <a:gd name="connsiteY7-416" fmla="*/ 571500 h 5664200"/>
                    <a:gd name="connsiteX8-417" fmla="*/ 2311400 w 4546600"/>
                    <a:gd name="connsiteY8-418" fmla="*/ 558800 h 5664200"/>
                    <a:gd name="connsiteX9-419" fmla="*/ 1177925 w 4546600"/>
                    <a:gd name="connsiteY9-420" fmla="*/ 1285875 h 5664200"/>
                    <a:gd name="connsiteX10-421" fmla="*/ 990600 w 4546600"/>
                    <a:gd name="connsiteY10-422" fmla="*/ 2336800 h 5664200"/>
                    <a:gd name="connsiteX11-423" fmla="*/ 1447800 w 4546600"/>
                    <a:gd name="connsiteY11-424" fmla="*/ 3187700 h 5664200"/>
                    <a:gd name="connsiteX12-425" fmla="*/ 2590800 w 4546600"/>
                    <a:gd name="connsiteY12-426" fmla="*/ 3581400 h 5664200"/>
                    <a:gd name="connsiteX13-427" fmla="*/ 4025900 w 4546600"/>
                    <a:gd name="connsiteY13-428" fmla="*/ 3556000 h 5664200"/>
                    <a:gd name="connsiteX14-429" fmla="*/ 4508500 w 4546600"/>
                    <a:gd name="connsiteY14-430" fmla="*/ 3848100 h 5664200"/>
                    <a:gd name="connsiteX15-431" fmla="*/ 4546600 w 4546600"/>
                    <a:gd name="connsiteY15-432" fmla="*/ 4140200 h 5664200"/>
                    <a:gd name="connsiteX16-433" fmla="*/ 1295400 w 4546600"/>
                    <a:gd name="connsiteY16-434" fmla="*/ 4114800 h 5664200"/>
                    <a:gd name="connsiteX17-435" fmla="*/ 381000 w 4546600"/>
                    <a:gd name="connsiteY17-436" fmla="*/ 4686300 h 5664200"/>
                    <a:gd name="connsiteX18-437" fmla="*/ 0 w 4546600"/>
                    <a:gd name="connsiteY18-438" fmla="*/ 5664200 h 5664200"/>
                    <a:gd name="connsiteX19-439" fmla="*/ 12700 w 4546600"/>
                    <a:gd name="connsiteY19-440" fmla="*/ 1397000 h 5664200"/>
                    <a:gd name="connsiteX0-441" fmla="*/ 12700 w 4546600"/>
                    <a:gd name="connsiteY0-442" fmla="*/ 1397000 h 5664200"/>
                    <a:gd name="connsiteX1-443" fmla="*/ 165100 w 4546600"/>
                    <a:gd name="connsiteY1-444" fmla="*/ 762000 h 5664200"/>
                    <a:gd name="connsiteX2-445" fmla="*/ 622300 w 4546600"/>
                    <a:gd name="connsiteY2-446" fmla="*/ 317500 h 5664200"/>
                    <a:gd name="connsiteX3-447" fmla="*/ 1016000 w 4546600"/>
                    <a:gd name="connsiteY3-448" fmla="*/ 63500 h 5664200"/>
                    <a:gd name="connsiteX4-449" fmla="*/ 1320800 w 4546600"/>
                    <a:gd name="connsiteY4-450" fmla="*/ 12700 h 5664200"/>
                    <a:gd name="connsiteX5-451" fmla="*/ 4521200 w 4546600"/>
                    <a:gd name="connsiteY5-452" fmla="*/ 0 h 5664200"/>
                    <a:gd name="connsiteX6-453" fmla="*/ 4394200 w 4546600"/>
                    <a:gd name="connsiteY6-454" fmla="*/ 393700 h 5664200"/>
                    <a:gd name="connsiteX7-455" fmla="*/ 4089400 w 4546600"/>
                    <a:gd name="connsiteY7-456" fmla="*/ 571500 h 5664200"/>
                    <a:gd name="connsiteX8-457" fmla="*/ 2311400 w 4546600"/>
                    <a:gd name="connsiteY8-458" fmla="*/ 558800 h 5664200"/>
                    <a:gd name="connsiteX9-459" fmla="*/ 1177925 w 4546600"/>
                    <a:gd name="connsiteY9-460" fmla="*/ 1285875 h 5664200"/>
                    <a:gd name="connsiteX10-461" fmla="*/ 990600 w 4546600"/>
                    <a:gd name="connsiteY10-462" fmla="*/ 2336800 h 5664200"/>
                    <a:gd name="connsiteX11-463" fmla="*/ 1476375 w 4546600"/>
                    <a:gd name="connsiteY11-464" fmla="*/ 3178175 h 5664200"/>
                    <a:gd name="connsiteX12-465" fmla="*/ 2590800 w 4546600"/>
                    <a:gd name="connsiteY12-466" fmla="*/ 3581400 h 5664200"/>
                    <a:gd name="connsiteX13-467" fmla="*/ 4025900 w 4546600"/>
                    <a:gd name="connsiteY13-468" fmla="*/ 3556000 h 5664200"/>
                    <a:gd name="connsiteX14-469" fmla="*/ 4508500 w 4546600"/>
                    <a:gd name="connsiteY14-470" fmla="*/ 3848100 h 5664200"/>
                    <a:gd name="connsiteX15-471" fmla="*/ 4546600 w 4546600"/>
                    <a:gd name="connsiteY15-472" fmla="*/ 4140200 h 5664200"/>
                    <a:gd name="connsiteX16-473" fmla="*/ 1295400 w 4546600"/>
                    <a:gd name="connsiteY16-474" fmla="*/ 4114800 h 5664200"/>
                    <a:gd name="connsiteX17-475" fmla="*/ 381000 w 4546600"/>
                    <a:gd name="connsiteY17-476" fmla="*/ 4686300 h 5664200"/>
                    <a:gd name="connsiteX18-477" fmla="*/ 0 w 4546600"/>
                    <a:gd name="connsiteY18-478" fmla="*/ 5664200 h 5664200"/>
                    <a:gd name="connsiteX19-479" fmla="*/ 12700 w 4546600"/>
                    <a:gd name="connsiteY19-480" fmla="*/ 1397000 h 5664200"/>
                    <a:gd name="connsiteX0-481" fmla="*/ 12700 w 4546600"/>
                    <a:gd name="connsiteY0-482" fmla="*/ 1397000 h 5664200"/>
                    <a:gd name="connsiteX1-483" fmla="*/ 165100 w 4546600"/>
                    <a:gd name="connsiteY1-484" fmla="*/ 762000 h 5664200"/>
                    <a:gd name="connsiteX2-485" fmla="*/ 622300 w 4546600"/>
                    <a:gd name="connsiteY2-486" fmla="*/ 317500 h 5664200"/>
                    <a:gd name="connsiteX3-487" fmla="*/ 1016000 w 4546600"/>
                    <a:gd name="connsiteY3-488" fmla="*/ 63500 h 5664200"/>
                    <a:gd name="connsiteX4-489" fmla="*/ 1320800 w 4546600"/>
                    <a:gd name="connsiteY4-490" fmla="*/ 12700 h 5664200"/>
                    <a:gd name="connsiteX5-491" fmla="*/ 4521200 w 4546600"/>
                    <a:gd name="connsiteY5-492" fmla="*/ 0 h 5664200"/>
                    <a:gd name="connsiteX6-493" fmla="*/ 4394200 w 4546600"/>
                    <a:gd name="connsiteY6-494" fmla="*/ 393700 h 5664200"/>
                    <a:gd name="connsiteX7-495" fmla="*/ 4089400 w 4546600"/>
                    <a:gd name="connsiteY7-496" fmla="*/ 571500 h 5664200"/>
                    <a:gd name="connsiteX8-497" fmla="*/ 2311400 w 4546600"/>
                    <a:gd name="connsiteY8-498" fmla="*/ 558800 h 5664200"/>
                    <a:gd name="connsiteX9-499" fmla="*/ 1177925 w 4546600"/>
                    <a:gd name="connsiteY9-500" fmla="*/ 1285875 h 5664200"/>
                    <a:gd name="connsiteX10-501" fmla="*/ 990600 w 4546600"/>
                    <a:gd name="connsiteY10-502" fmla="*/ 2336800 h 5664200"/>
                    <a:gd name="connsiteX11-503" fmla="*/ 1476375 w 4546600"/>
                    <a:gd name="connsiteY11-504" fmla="*/ 3178175 h 5664200"/>
                    <a:gd name="connsiteX12-505" fmla="*/ 2590800 w 4546600"/>
                    <a:gd name="connsiteY12-506" fmla="*/ 3581400 h 5664200"/>
                    <a:gd name="connsiteX13-507" fmla="*/ 4025900 w 4546600"/>
                    <a:gd name="connsiteY13-508" fmla="*/ 3556000 h 5664200"/>
                    <a:gd name="connsiteX14-509" fmla="*/ 4508500 w 4546600"/>
                    <a:gd name="connsiteY14-510" fmla="*/ 3848100 h 5664200"/>
                    <a:gd name="connsiteX15-511" fmla="*/ 4546600 w 4546600"/>
                    <a:gd name="connsiteY15-512" fmla="*/ 4140200 h 5664200"/>
                    <a:gd name="connsiteX16-513" fmla="*/ 1295400 w 4546600"/>
                    <a:gd name="connsiteY16-514" fmla="*/ 4114800 h 5664200"/>
                    <a:gd name="connsiteX17-515" fmla="*/ 381000 w 4546600"/>
                    <a:gd name="connsiteY17-516" fmla="*/ 4686300 h 5664200"/>
                    <a:gd name="connsiteX18-517" fmla="*/ 0 w 4546600"/>
                    <a:gd name="connsiteY18-518" fmla="*/ 5664200 h 5664200"/>
                    <a:gd name="connsiteX19-519" fmla="*/ 12700 w 4546600"/>
                    <a:gd name="connsiteY19-520" fmla="*/ 1397000 h 5664200"/>
                    <a:gd name="connsiteX0-521" fmla="*/ 12700 w 4546600"/>
                    <a:gd name="connsiteY0-522" fmla="*/ 1397000 h 5664200"/>
                    <a:gd name="connsiteX1-523" fmla="*/ 165100 w 4546600"/>
                    <a:gd name="connsiteY1-524" fmla="*/ 762000 h 5664200"/>
                    <a:gd name="connsiteX2-525" fmla="*/ 622300 w 4546600"/>
                    <a:gd name="connsiteY2-526" fmla="*/ 317500 h 5664200"/>
                    <a:gd name="connsiteX3-527" fmla="*/ 1016000 w 4546600"/>
                    <a:gd name="connsiteY3-528" fmla="*/ 63500 h 5664200"/>
                    <a:gd name="connsiteX4-529" fmla="*/ 1320800 w 4546600"/>
                    <a:gd name="connsiteY4-530" fmla="*/ 12700 h 5664200"/>
                    <a:gd name="connsiteX5-531" fmla="*/ 4521200 w 4546600"/>
                    <a:gd name="connsiteY5-532" fmla="*/ 0 h 5664200"/>
                    <a:gd name="connsiteX6-533" fmla="*/ 4394200 w 4546600"/>
                    <a:gd name="connsiteY6-534" fmla="*/ 393700 h 5664200"/>
                    <a:gd name="connsiteX7-535" fmla="*/ 4089400 w 4546600"/>
                    <a:gd name="connsiteY7-536" fmla="*/ 571500 h 5664200"/>
                    <a:gd name="connsiteX8-537" fmla="*/ 2311400 w 4546600"/>
                    <a:gd name="connsiteY8-538" fmla="*/ 558800 h 5664200"/>
                    <a:gd name="connsiteX9-539" fmla="*/ 1177925 w 4546600"/>
                    <a:gd name="connsiteY9-540" fmla="*/ 1285875 h 5664200"/>
                    <a:gd name="connsiteX10-541" fmla="*/ 990600 w 4546600"/>
                    <a:gd name="connsiteY10-542" fmla="*/ 2336800 h 5664200"/>
                    <a:gd name="connsiteX11-543" fmla="*/ 1476375 w 4546600"/>
                    <a:gd name="connsiteY11-544" fmla="*/ 3178175 h 5664200"/>
                    <a:gd name="connsiteX12-545" fmla="*/ 2590800 w 4546600"/>
                    <a:gd name="connsiteY12-546" fmla="*/ 3581400 h 5664200"/>
                    <a:gd name="connsiteX13-547" fmla="*/ 4025900 w 4546600"/>
                    <a:gd name="connsiteY13-548" fmla="*/ 3556000 h 5664200"/>
                    <a:gd name="connsiteX14-549" fmla="*/ 4508500 w 4546600"/>
                    <a:gd name="connsiteY14-550" fmla="*/ 3848100 h 5664200"/>
                    <a:gd name="connsiteX15-551" fmla="*/ 4546600 w 4546600"/>
                    <a:gd name="connsiteY15-552" fmla="*/ 4140200 h 5664200"/>
                    <a:gd name="connsiteX16-553" fmla="*/ 1295400 w 4546600"/>
                    <a:gd name="connsiteY16-554" fmla="*/ 4114800 h 5664200"/>
                    <a:gd name="connsiteX17-555" fmla="*/ 381000 w 4546600"/>
                    <a:gd name="connsiteY17-556" fmla="*/ 4686300 h 5664200"/>
                    <a:gd name="connsiteX18-557" fmla="*/ 0 w 4546600"/>
                    <a:gd name="connsiteY18-558" fmla="*/ 5664200 h 5664200"/>
                    <a:gd name="connsiteX19-559" fmla="*/ 12700 w 4546600"/>
                    <a:gd name="connsiteY19-560" fmla="*/ 1397000 h 5664200"/>
                    <a:gd name="connsiteX0-561" fmla="*/ 12700 w 4546600"/>
                    <a:gd name="connsiteY0-562" fmla="*/ 1397000 h 5664200"/>
                    <a:gd name="connsiteX1-563" fmla="*/ 165100 w 4546600"/>
                    <a:gd name="connsiteY1-564" fmla="*/ 762000 h 5664200"/>
                    <a:gd name="connsiteX2-565" fmla="*/ 622300 w 4546600"/>
                    <a:gd name="connsiteY2-566" fmla="*/ 317500 h 5664200"/>
                    <a:gd name="connsiteX3-567" fmla="*/ 1016000 w 4546600"/>
                    <a:gd name="connsiteY3-568" fmla="*/ 63500 h 5664200"/>
                    <a:gd name="connsiteX4-569" fmla="*/ 1320800 w 4546600"/>
                    <a:gd name="connsiteY4-570" fmla="*/ 12700 h 5664200"/>
                    <a:gd name="connsiteX5-571" fmla="*/ 4521200 w 4546600"/>
                    <a:gd name="connsiteY5-572" fmla="*/ 0 h 5664200"/>
                    <a:gd name="connsiteX6-573" fmla="*/ 4394200 w 4546600"/>
                    <a:gd name="connsiteY6-574" fmla="*/ 393700 h 5664200"/>
                    <a:gd name="connsiteX7-575" fmla="*/ 4089400 w 4546600"/>
                    <a:gd name="connsiteY7-576" fmla="*/ 571500 h 5664200"/>
                    <a:gd name="connsiteX8-577" fmla="*/ 2311400 w 4546600"/>
                    <a:gd name="connsiteY8-578" fmla="*/ 558800 h 5664200"/>
                    <a:gd name="connsiteX9-579" fmla="*/ 1177925 w 4546600"/>
                    <a:gd name="connsiteY9-580" fmla="*/ 1285875 h 5664200"/>
                    <a:gd name="connsiteX10-581" fmla="*/ 990600 w 4546600"/>
                    <a:gd name="connsiteY10-582" fmla="*/ 2336800 h 5664200"/>
                    <a:gd name="connsiteX11-583" fmla="*/ 1476375 w 4546600"/>
                    <a:gd name="connsiteY11-584" fmla="*/ 3178175 h 5664200"/>
                    <a:gd name="connsiteX12-585" fmla="*/ 2590800 w 4546600"/>
                    <a:gd name="connsiteY12-586" fmla="*/ 3581400 h 5664200"/>
                    <a:gd name="connsiteX13-587" fmla="*/ 4025900 w 4546600"/>
                    <a:gd name="connsiteY13-588" fmla="*/ 3556000 h 5664200"/>
                    <a:gd name="connsiteX14-589" fmla="*/ 4508500 w 4546600"/>
                    <a:gd name="connsiteY14-590" fmla="*/ 3848100 h 5664200"/>
                    <a:gd name="connsiteX15-591" fmla="*/ 4546600 w 4546600"/>
                    <a:gd name="connsiteY15-592" fmla="*/ 4140200 h 5664200"/>
                    <a:gd name="connsiteX16-593" fmla="*/ 1295400 w 4546600"/>
                    <a:gd name="connsiteY16-594" fmla="*/ 4114800 h 5664200"/>
                    <a:gd name="connsiteX17-595" fmla="*/ 381000 w 4546600"/>
                    <a:gd name="connsiteY17-596" fmla="*/ 4686300 h 5664200"/>
                    <a:gd name="connsiteX18-597" fmla="*/ 0 w 4546600"/>
                    <a:gd name="connsiteY18-598" fmla="*/ 5664200 h 5664200"/>
                    <a:gd name="connsiteX19-599" fmla="*/ 12700 w 4546600"/>
                    <a:gd name="connsiteY19-600" fmla="*/ 1397000 h 5664200"/>
                    <a:gd name="connsiteX0-601" fmla="*/ 12700 w 4546600"/>
                    <a:gd name="connsiteY0-602" fmla="*/ 1397000 h 5664200"/>
                    <a:gd name="connsiteX1-603" fmla="*/ 165100 w 4546600"/>
                    <a:gd name="connsiteY1-604" fmla="*/ 762000 h 5664200"/>
                    <a:gd name="connsiteX2-605" fmla="*/ 622300 w 4546600"/>
                    <a:gd name="connsiteY2-606" fmla="*/ 317500 h 5664200"/>
                    <a:gd name="connsiteX3-607" fmla="*/ 1016000 w 4546600"/>
                    <a:gd name="connsiteY3-608" fmla="*/ 63500 h 5664200"/>
                    <a:gd name="connsiteX4-609" fmla="*/ 1320800 w 4546600"/>
                    <a:gd name="connsiteY4-610" fmla="*/ 12700 h 5664200"/>
                    <a:gd name="connsiteX5-611" fmla="*/ 4521200 w 4546600"/>
                    <a:gd name="connsiteY5-612" fmla="*/ 0 h 5664200"/>
                    <a:gd name="connsiteX6-613" fmla="*/ 4394200 w 4546600"/>
                    <a:gd name="connsiteY6-614" fmla="*/ 393700 h 5664200"/>
                    <a:gd name="connsiteX7-615" fmla="*/ 4089400 w 4546600"/>
                    <a:gd name="connsiteY7-616" fmla="*/ 571500 h 5664200"/>
                    <a:gd name="connsiteX8-617" fmla="*/ 2311400 w 4546600"/>
                    <a:gd name="connsiteY8-618" fmla="*/ 558800 h 5664200"/>
                    <a:gd name="connsiteX9-619" fmla="*/ 1177925 w 4546600"/>
                    <a:gd name="connsiteY9-620" fmla="*/ 1285875 h 5664200"/>
                    <a:gd name="connsiteX10-621" fmla="*/ 990600 w 4546600"/>
                    <a:gd name="connsiteY10-622" fmla="*/ 2336800 h 5664200"/>
                    <a:gd name="connsiteX11-623" fmla="*/ 1476375 w 4546600"/>
                    <a:gd name="connsiteY11-624" fmla="*/ 3178175 h 5664200"/>
                    <a:gd name="connsiteX12-625" fmla="*/ 2619375 w 4546600"/>
                    <a:gd name="connsiteY12-626" fmla="*/ 3571875 h 5664200"/>
                    <a:gd name="connsiteX13-627" fmla="*/ 4025900 w 4546600"/>
                    <a:gd name="connsiteY13-628" fmla="*/ 3556000 h 5664200"/>
                    <a:gd name="connsiteX14-629" fmla="*/ 4508500 w 4546600"/>
                    <a:gd name="connsiteY14-630" fmla="*/ 3848100 h 5664200"/>
                    <a:gd name="connsiteX15-631" fmla="*/ 4546600 w 4546600"/>
                    <a:gd name="connsiteY15-632" fmla="*/ 4140200 h 5664200"/>
                    <a:gd name="connsiteX16-633" fmla="*/ 1295400 w 4546600"/>
                    <a:gd name="connsiteY16-634" fmla="*/ 4114800 h 5664200"/>
                    <a:gd name="connsiteX17-635" fmla="*/ 381000 w 4546600"/>
                    <a:gd name="connsiteY17-636" fmla="*/ 4686300 h 5664200"/>
                    <a:gd name="connsiteX18-637" fmla="*/ 0 w 4546600"/>
                    <a:gd name="connsiteY18-638" fmla="*/ 5664200 h 5664200"/>
                    <a:gd name="connsiteX19-639" fmla="*/ 12700 w 4546600"/>
                    <a:gd name="connsiteY19-640" fmla="*/ 1397000 h 5664200"/>
                    <a:gd name="connsiteX0-641" fmla="*/ 12700 w 4546600"/>
                    <a:gd name="connsiteY0-642" fmla="*/ 1397000 h 5664200"/>
                    <a:gd name="connsiteX1-643" fmla="*/ 165100 w 4546600"/>
                    <a:gd name="connsiteY1-644" fmla="*/ 762000 h 5664200"/>
                    <a:gd name="connsiteX2-645" fmla="*/ 622300 w 4546600"/>
                    <a:gd name="connsiteY2-646" fmla="*/ 317500 h 5664200"/>
                    <a:gd name="connsiteX3-647" fmla="*/ 1016000 w 4546600"/>
                    <a:gd name="connsiteY3-648" fmla="*/ 63500 h 5664200"/>
                    <a:gd name="connsiteX4-649" fmla="*/ 1320800 w 4546600"/>
                    <a:gd name="connsiteY4-650" fmla="*/ 12700 h 5664200"/>
                    <a:gd name="connsiteX5-651" fmla="*/ 4521200 w 4546600"/>
                    <a:gd name="connsiteY5-652" fmla="*/ 0 h 5664200"/>
                    <a:gd name="connsiteX6-653" fmla="*/ 4394200 w 4546600"/>
                    <a:gd name="connsiteY6-654" fmla="*/ 393700 h 5664200"/>
                    <a:gd name="connsiteX7-655" fmla="*/ 4089400 w 4546600"/>
                    <a:gd name="connsiteY7-656" fmla="*/ 571500 h 5664200"/>
                    <a:gd name="connsiteX8-657" fmla="*/ 2311400 w 4546600"/>
                    <a:gd name="connsiteY8-658" fmla="*/ 558800 h 5664200"/>
                    <a:gd name="connsiteX9-659" fmla="*/ 1177925 w 4546600"/>
                    <a:gd name="connsiteY9-660" fmla="*/ 1285875 h 5664200"/>
                    <a:gd name="connsiteX10-661" fmla="*/ 990600 w 4546600"/>
                    <a:gd name="connsiteY10-662" fmla="*/ 2336800 h 5664200"/>
                    <a:gd name="connsiteX11-663" fmla="*/ 1476375 w 4546600"/>
                    <a:gd name="connsiteY11-664" fmla="*/ 3178175 h 5664200"/>
                    <a:gd name="connsiteX12-665" fmla="*/ 2634615 w 4546600"/>
                    <a:gd name="connsiteY12-666" fmla="*/ 3549015 h 5664200"/>
                    <a:gd name="connsiteX13-667" fmla="*/ 4025900 w 4546600"/>
                    <a:gd name="connsiteY13-668" fmla="*/ 3556000 h 5664200"/>
                    <a:gd name="connsiteX14-669" fmla="*/ 4508500 w 4546600"/>
                    <a:gd name="connsiteY14-670" fmla="*/ 3848100 h 5664200"/>
                    <a:gd name="connsiteX15-671" fmla="*/ 4546600 w 4546600"/>
                    <a:gd name="connsiteY15-672" fmla="*/ 4140200 h 5664200"/>
                    <a:gd name="connsiteX16-673" fmla="*/ 1295400 w 4546600"/>
                    <a:gd name="connsiteY16-674" fmla="*/ 4114800 h 5664200"/>
                    <a:gd name="connsiteX17-675" fmla="*/ 381000 w 4546600"/>
                    <a:gd name="connsiteY17-676" fmla="*/ 4686300 h 5664200"/>
                    <a:gd name="connsiteX18-677" fmla="*/ 0 w 4546600"/>
                    <a:gd name="connsiteY18-678" fmla="*/ 5664200 h 5664200"/>
                    <a:gd name="connsiteX19-679" fmla="*/ 12700 w 4546600"/>
                    <a:gd name="connsiteY19-680" fmla="*/ 1397000 h 5664200"/>
                    <a:gd name="connsiteX0-681" fmla="*/ 12700 w 4546600"/>
                    <a:gd name="connsiteY0-682" fmla="*/ 1397000 h 5664200"/>
                    <a:gd name="connsiteX1-683" fmla="*/ 165100 w 4546600"/>
                    <a:gd name="connsiteY1-684" fmla="*/ 762000 h 5664200"/>
                    <a:gd name="connsiteX2-685" fmla="*/ 622300 w 4546600"/>
                    <a:gd name="connsiteY2-686" fmla="*/ 317500 h 5664200"/>
                    <a:gd name="connsiteX3-687" fmla="*/ 1016000 w 4546600"/>
                    <a:gd name="connsiteY3-688" fmla="*/ 63500 h 5664200"/>
                    <a:gd name="connsiteX4-689" fmla="*/ 1320800 w 4546600"/>
                    <a:gd name="connsiteY4-690" fmla="*/ 12700 h 5664200"/>
                    <a:gd name="connsiteX5-691" fmla="*/ 4521200 w 4546600"/>
                    <a:gd name="connsiteY5-692" fmla="*/ 0 h 5664200"/>
                    <a:gd name="connsiteX6-693" fmla="*/ 4394200 w 4546600"/>
                    <a:gd name="connsiteY6-694" fmla="*/ 393700 h 5664200"/>
                    <a:gd name="connsiteX7-695" fmla="*/ 4089400 w 4546600"/>
                    <a:gd name="connsiteY7-696" fmla="*/ 571500 h 5664200"/>
                    <a:gd name="connsiteX8-697" fmla="*/ 2311400 w 4546600"/>
                    <a:gd name="connsiteY8-698" fmla="*/ 558800 h 5664200"/>
                    <a:gd name="connsiteX9-699" fmla="*/ 1177925 w 4546600"/>
                    <a:gd name="connsiteY9-700" fmla="*/ 1285875 h 5664200"/>
                    <a:gd name="connsiteX10-701" fmla="*/ 990600 w 4546600"/>
                    <a:gd name="connsiteY10-702" fmla="*/ 2336800 h 5664200"/>
                    <a:gd name="connsiteX11-703" fmla="*/ 1476375 w 4546600"/>
                    <a:gd name="connsiteY11-704" fmla="*/ 3178175 h 5664200"/>
                    <a:gd name="connsiteX12-705" fmla="*/ 2634615 w 4546600"/>
                    <a:gd name="connsiteY12-706" fmla="*/ 3549015 h 5664200"/>
                    <a:gd name="connsiteX13-707" fmla="*/ 4025900 w 4546600"/>
                    <a:gd name="connsiteY13-708" fmla="*/ 3556000 h 5664200"/>
                    <a:gd name="connsiteX14-709" fmla="*/ 4508500 w 4546600"/>
                    <a:gd name="connsiteY14-710" fmla="*/ 3848100 h 5664200"/>
                    <a:gd name="connsiteX15-711" fmla="*/ 4546600 w 4546600"/>
                    <a:gd name="connsiteY15-712" fmla="*/ 4140200 h 5664200"/>
                    <a:gd name="connsiteX16-713" fmla="*/ 1295400 w 4546600"/>
                    <a:gd name="connsiteY16-714" fmla="*/ 4114800 h 5664200"/>
                    <a:gd name="connsiteX17-715" fmla="*/ 381000 w 4546600"/>
                    <a:gd name="connsiteY17-716" fmla="*/ 4686300 h 5664200"/>
                    <a:gd name="connsiteX18-717" fmla="*/ 0 w 4546600"/>
                    <a:gd name="connsiteY18-718" fmla="*/ 5664200 h 5664200"/>
                    <a:gd name="connsiteX19-719" fmla="*/ 12700 w 4546600"/>
                    <a:gd name="connsiteY19-720" fmla="*/ 1397000 h 5664200"/>
                    <a:gd name="connsiteX0-721" fmla="*/ 12700 w 4546600"/>
                    <a:gd name="connsiteY0-722" fmla="*/ 1397000 h 5664200"/>
                    <a:gd name="connsiteX1-723" fmla="*/ 165100 w 4546600"/>
                    <a:gd name="connsiteY1-724" fmla="*/ 762000 h 5664200"/>
                    <a:gd name="connsiteX2-725" fmla="*/ 622300 w 4546600"/>
                    <a:gd name="connsiteY2-726" fmla="*/ 317500 h 5664200"/>
                    <a:gd name="connsiteX3-727" fmla="*/ 1016000 w 4546600"/>
                    <a:gd name="connsiteY3-728" fmla="*/ 63500 h 5664200"/>
                    <a:gd name="connsiteX4-729" fmla="*/ 1320800 w 4546600"/>
                    <a:gd name="connsiteY4-730" fmla="*/ 12700 h 5664200"/>
                    <a:gd name="connsiteX5-731" fmla="*/ 4521200 w 4546600"/>
                    <a:gd name="connsiteY5-732" fmla="*/ 0 h 5664200"/>
                    <a:gd name="connsiteX6-733" fmla="*/ 4394200 w 4546600"/>
                    <a:gd name="connsiteY6-734" fmla="*/ 393700 h 5664200"/>
                    <a:gd name="connsiteX7-735" fmla="*/ 4089400 w 4546600"/>
                    <a:gd name="connsiteY7-736" fmla="*/ 571500 h 5664200"/>
                    <a:gd name="connsiteX8-737" fmla="*/ 2311400 w 4546600"/>
                    <a:gd name="connsiteY8-738" fmla="*/ 558800 h 5664200"/>
                    <a:gd name="connsiteX9-739" fmla="*/ 1177925 w 4546600"/>
                    <a:gd name="connsiteY9-740" fmla="*/ 1285875 h 5664200"/>
                    <a:gd name="connsiteX10-741" fmla="*/ 990600 w 4546600"/>
                    <a:gd name="connsiteY10-742" fmla="*/ 2336800 h 5664200"/>
                    <a:gd name="connsiteX11-743" fmla="*/ 1476375 w 4546600"/>
                    <a:gd name="connsiteY11-744" fmla="*/ 3178175 h 5664200"/>
                    <a:gd name="connsiteX12-745" fmla="*/ 2634615 w 4546600"/>
                    <a:gd name="connsiteY12-746" fmla="*/ 3549015 h 5664200"/>
                    <a:gd name="connsiteX13-747" fmla="*/ 4155440 w 4546600"/>
                    <a:gd name="connsiteY13-748" fmla="*/ 3556000 h 5664200"/>
                    <a:gd name="connsiteX14-749" fmla="*/ 4508500 w 4546600"/>
                    <a:gd name="connsiteY14-750" fmla="*/ 3848100 h 5664200"/>
                    <a:gd name="connsiteX15-751" fmla="*/ 4546600 w 4546600"/>
                    <a:gd name="connsiteY15-752" fmla="*/ 4140200 h 5664200"/>
                    <a:gd name="connsiteX16-753" fmla="*/ 1295400 w 4546600"/>
                    <a:gd name="connsiteY16-754" fmla="*/ 4114800 h 5664200"/>
                    <a:gd name="connsiteX17-755" fmla="*/ 381000 w 4546600"/>
                    <a:gd name="connsiteY17-756" fmla="*/ 4686300 h 5664200"/>
                    <a:gd name="connsiteX18-757" fmla="*/ 0 w 4546600"/>
                    <a:gd name="connsiteY18-758" fmla="*/ 5664200 h 5664200"/>
                    <a:gd name="connsiteX19-759" fmla="*/ 12700 w 4546600"/>
                    <a:gd name="connsiteY19-760" fmla="*/ 1397000 h 5664200"/>
                    <a:gd name="connsiteX0-761" fmla="*/ 12700 w 4546600"/>
                    <a:gd name="connsiteY0-762" fmla="*/ 1397000 h 5664200"/>
                    <a:gd name="connsiteX1-763" fmla="*/ 165100 w 4546600"/>
                    <a:gd name="connsiteY1-764" fmla="*/ 762000 h 5664200"/>
                    <a:gd name="connsiteX2-765" fmla="*/ 622300 w 4546600"/>
                    <a:gd name="connsiteY2-766" fmla="*/ 317500 h 5664200"/>
                    <a:gd name="connsiteX3-767" fmla="*/ 1016000 w 4546600"/>
                    <a:gd name="connsiteY3-768" fmla="*/ 63500 h 5664200"/>
                    <a:gd name="connsiteX4-769" fmla="*/ 1320800 w 4546600"/>
                    <a:gd name="connsiteY4-770" fmla="*/ 12700 h 5664200"/>
                    <a:gd name="connsiteX5-771" fmla="*/ 4521200 w 4546600"/>
                    <a:gd name="connsiteY5-772" fmla="*/ 0 h 5664200"/>
                    <a:gd name="connsiteX6-773" fmla="*/ 4394200 w 4546600"/>
                    <a:gd name="connsiteY6-774" fmla="*/ 393700 h 5664200"/>
                    <a:gd name="connsiteX7-775" fmla="*/ 4089400 w 4546600"/>
                    <a:gd name="connsiteY7-776" fmla="*/ 571500 h 5664200"/>
                    <a:gd name="connsiteX8-777" fmla="*/ 2311400 w 4546600"/>
                    <a:gd name="connsiteY8-778" fmla="*/ 558800 h 5664200"/>
                    <a:gd name="connsiteX9-779" fmla="*/ 1177925 w 4546600"/>
                    <a:gd name="connsiteY9-780" fmla="*/ 1285875 h 5664200"/>
                    <a:gd name="connsiteX10-781" fmla="*/ 990600 w 4546600"/>
                    <a:gd name="connsiteY10-782" fmla="*/ 2336800 h 5664200"/>
                    <a:gd name="connsiteX11-783" fmla="*/ 1476375 w 4546600"/>
                    <a:gd name="connsiteY11-784" fmla="*/ 3178175 h 5664200"/>
                    <a:gd name="connsiteX12-785" fmla="*/ 2634615 w 4546600"/>
                    <a:gd name="connsiteY12-786" fmla="*/ 3549015 h 5664200"/>
                    <a:gd name="connsiteX13-787" fmla="*/ 4155440 w 4546600"/>
                    <a:gd name="connsiteY13-788" fmla="*/ 3556000 h 5664200"/>
                    <a:gd name="connsiteX14-789" fmla="*/ 4508500 w 4546600"/>
                    <a:gd name="connsiteY14-790" fmla="*/ 3848100 h 5664200"/>
                    <a:gd name="connsiteX15-791" fmla="*/ 4546600 w 4546600"/>
                    <a:gd name="connsiteY15-792" fmla="*/ 4140200 h 5664200"/>
                    <a:gd name="connsiteX16-793" fmla="*/ 1295400 w 4546600"/>
                    <a:gd name="connsiteY16-794" fmla="*/ 4114800 h 5664200"/>
                    <a:gd name="connsiteX17-795" fmla="*/ 381000 w 4546600"/>
                    <a:gd name="connsiteY17-796" fmla="*/ 4686300 h 5664200"/>
                    <a:gd name="connsiteX18-797" fmla="*/ 0 w 4546600"/>
                    <a:gd name="connsiteY18-798" fmla="*/ 5664200 h 5664200"/>
                    <a:gd name="connsiteX19-799" fmla="*/ 12700 w 4546600"/>
                    <a:gd name="connsiteY19-800" fmla="*/ 1397000 h 5664200"/>
                    <a:gd name="connsiteX0-801" fmla="*/ 12700 w 4546600"/>
                    <a:gd name="connsiteY0-802" fmla="*/ 1397000 h 5664200"/>
                    <a:gd name="connsiteX1-803" fmla="*/ 165100 w 4546600"/>
                    <a:gd name="connsiteY1-804" fmla="*/ 762000 h 5664200"/>
                    <a:gd name="connsiteX2-805" fmla="*/ 622300 w 4546600"/>
                    <a:gd name="connsiteY2-806" fmla="*/ 317500 h 5664200"/>
                    <a:gd name="connsiteX3-807" fmla="*/ 1016000 w 4546600"/>
                    <a:gd name="connsiteY3-808" fmla="*/ 63500 h 5664200"/>
                    <a:gd name="connsiteX4-809" fmla="*/ 1320800 w 4546600"/>
                    <a:gd name="connsiteY4-810" fmla="*/ 12700 h 5664200"/>
                    <a:gd name="connsiteX5-811" fmla="*/ 4521200 w 4546600"/>
                    <a:gd name="connsiteY5-812" fmla="*/ 0 h 5664200"/>
                    <a:gd name="connsiteX6-813" fmla="*/ 4394200 w 4546600"/>
                    <a:gd name="connsiteY6-814" fmla="*/ 393700 h 5664200"/>
                    <a:gd name="connsiteX7-815" fmla="*/ 4089400 w 4546600"/>
                    <a:gd name="connsiteY7-816" fmla="*/ 571500 h 5664200"/>
                    <a:gd name="connsiteX8-817" fmla="*/ 2311400 w 4546600"/>
                    <a:gd name="connsiteY8-818" fmla="*/ 558800 h 5664200"/>
                    <a:gd name="connsiteX9-819" fmla="*/ 1177925 w 4546600"/>
                    <a:gd name="connsiteY9-820" fmla="*/ 1285875 h 5664200"/>
                    <a:gd name="connsiteX10-821" fmla="*/ 990600 w 4546600"/>
                    <a:gd name="connsiteY10-822" fmla="*/ 2336800 h 5664200"/>
                    <a:gd name="connsiteX11-823" fmla="*/ 1476375 w 4546600"/>
                    <a:gd name="connsiteY11-824" fmla="*/ 3178175 h 5664200"/>
                    <a:gd name="connsiteX12-825" fmla="*/ 2634615 w 4546600"/>
                    <a:gd name="connsiteY12-826" fmla="*/ 3549015 h 5664200"/>
                    <a:gd name="connsiteX13-827" fmla="*/ 4155440 w 4546600"/>
                    <a:gd name="connsiteY13-828" fmla="*/ 3556000 h 5664200"/>
                    <a:gd name="connsiteX14-829" fmla="*/ 4508500 w 4546600"/>
                    <a:gd name="connsiteY14-830" fmla="*/ 3848100 h 5664200"/>
                    <a:gd name="connsiteX15-831" fmla="*/ 4546600 w 4546600"/>
                    <a:gd name="connsiteY15-832" fmla="*/ 4140200 h 5664200"/>
                    <a:gd name="connsiteX16-833" fmla="*/ 1295400 w 4546600"/>
                    <a:gd name="connsiteY16-834" fmla="*/ 4114800 h 5664200"/>
                    <a:gd name="connsiteX17-835" fmla="*/ 381000 w 4546600"/>
                    <a:gd name="connsiteY17-836" fmla="*/ 4686300 h 5664200"/>
                    <a:gd name="connsiteX18-837" fmla="*/ 0 w 4546600"/>
                    <a:gd name="connsiteY18-838" fmla="*/ 5664200 h 5664200"/>
                    <a:gd name="connsiteX19-839" fmla="*/ 12700 w 4546600"/>
                    <a:gd name="connsiteY19-840" fmla="*/ 1397000 h 5664200"/>
                    <a:gd name="connsiteX0-841" fmla="*/ 12700 w 4546600"/>
                    <a:gd name="connsiteY0-842" fmla="*/ 1397000 h 5664200"/>
                    <a:gd name="connsiteX1-843" fmla="*/ 165100 w 4546600"/>
                    <a:gd name="connsiteY1-844" fmla="*/ 762000 h 5664200"/>
                    <a:gd name="connsiteX2-845" fmla="*/ 622300 w 4546600"/>
                    <a:gd name="connsiteY2-846" fmla="*/ 317500 h 5664200"/>
                    <a:gd name="connsiteX3-847" fmla="*/ 1016000 w 4546600"/>
                    <a:gd name="connsiteY3-848" fmla="*/ 63500 h 5664200"/>
                    <a:gd name="connsiteX4-849" fmla="*/ 1320800 w 4546600"/>
                    <a:gd name="connsiteY4-850" fmla="*/ 12700 h 5664200"/>
                    <a:gd name="connsiteX5-851" fmla="*/ 4521200 w 4546600"/>
                    <a:gd name="connsiteY5-852" fmla="*/ 0 h 5664200"/>
                    <a:gd name="connsiteX6-853" fmla="*/ 4394200 w 4546600"/>
                    <a:gd name="connsiteY6-854" fmla="*/ 393700 h 5664200"/>
                    <a:gd name="connsiteX7-855" fmla="*/ 4089400 w 4546600"/>
                    <a:gd name="connsiteY7-856" fmla="*/ 571500 h 5664200"/>
                    <a:gd name="connsiteX8-857" fmla="*/ 2311400 w 4546600"/>
                    <a:gd name="connsiteY8-858" fmla="*/ 558800 h 5664200"/>
                    <a:gd name="connsiteX9-859" fmla="*/ 1177925 w 4546600"/>
                    <a:gd name="connsiteY9-860" fmla="*/ 1285875 h 5664200"/>
                    <a:gd name="connsiteX10-861" fmla="*/ 990600 w 4546600"/>
                    <a:gd name="connsiteY10-862" fmla="*/ 2336800 h 5664200"/>
                    <a:gd name="connsiteX11-863" fmla="*/ 1476375 w 4546600"/>
                    <a:gd name="connsiteY11-864" fmla="*/ 3178175 h 5664200"/>
                    <a:gd name="connsiteX12-865" fmla="*/ 2634615 w 4546600"/>
                    <a:gd name="connsiteY12-866" fmla="*/ 3549015 h 5664200"/>
                    <a:gd name="connsiteX13-867" fmla="*/ 4010660 w 4546600"/>
                    <a:gd name="connsiteY13-868" fmla="*/ 3563620 h 5664200"/>
                    <a:gd name="connsiteX14-869" fmla="*/ 4508500 w 4546600"/>
                    <a:gd name="connsiteY14-870" fmla="*/ 3848100 h 5664200"/>
                    <a:gd name="connsiteX15-871" fmla="*/ 4546600 w 4546600"/>
                    <a:gd name="connsiteY15-872" fmla="*/ 4140200 h 5664200"/>
                    <a:gd name="connsiteX16-873" fmla="*/ 1295400 w 4546600"/>
                    <a:gd name="connsiteY16-874" fmla="*/ 4114800 h 5664200"/>
                    <a:gd name="connsiteX17-875" fmla="*/ 381000 w 4546600"/>
                    <a:gd name="connsiteY17-876" fmla="*/ 4686300 h 5664200"/>
                    <a:gd name="connsiteX18-877" fmla="*/ 0 w 4546600"/>
                    <a:gd name="connsiteY18-878" fmla="*/ 5664200 h 5664200"/>
                    <a:gd name="connsiteX19-879" fmla="*/ 12700 w 4546600"/>
                    <a:gd name="connsiteY19-880" fmla="*/ 1397000 h 5664200"/>
                    <a:gd name="connsiteX0-881" fmla="*/ 12700 w 4546600"/>
                    <a:gd name="connsiteY0-882" fmla="*/ 1397000 h 5664200"/>
                    <a:gd name="connsiteX1-883" fmla="*/ 165100 w 4546600"/>
                    <a:gd name="connsiteY1-884" fmla="*/ 762000 h 5664200"/>
                    <a:gd name="connsiteX2-885" fmla="*/ 622300 w 4546600"/>
                    <a:gd name="connsiteY2-886" fmla="*/ 317500 h 5664200"/>
                    <a:gd name="connsiteX3-887" fmla="*/ 1016000 w 4546600"/>
                    <a:gd name="connsiteY3-888" fmla="*/ 63500 h 5664200"/>
                    <a:gd name="connsiteX4-889" fmla="*/ 1320800 w 4546600"/>
                    <a:gd name="connsiteY4-890" fmla="*/ 12700 h 5664200"/>
                    <a:gd name="connsiteX5-891" fmla="*/ 4521200 w 4546600"/>
                    <a:gd name="connsiteY5-892" fmla="*/ 0 h 5664200"/>
                    <a:gd name="connsiteX6-893" fmla="*/ 4394200 w 4546600"/>
                    <a:gd name="connsiteY6-894" fmla="*/ 393700 h 5664200"/>
                    <a:gd name="connsiteX7-895" fmla="*/ 4089400 w 4546600"/>
                    <a:gd name="connsiteY7-896" fmla="*/ 571500 h 5664200"/>
                    <a:gd name="connsiteX8-897" fmla="*/ 2311400 w 4546600"/>
                    <a:gd name="connsiteY8-898" fmla="*/ 558800 h 5664200"/>
                    <a:gd name="connsiteX9-899" fmla="*/ 1177925 w 4546600"/>
                    <a:gd name="connsiteY9-900" fmla="*/ 1285875 h 5664200"/>
                    <a:gd name="connsiteX10-901" fmla="*/ 990600 w 4546600"/>
                    <a:gd name="connsiteY10-902" fmla="*/ 2336800 h 5664200"/>
                    <a:gd name="connsiteX11-903" fmla="*/ 1476375 w 4546600"/>
                    <a:gd name="connsiteY11-904" fmla="*/ 3178175 h 5664200"/>
                    <a:gd name="connsiteX12-905" fmla="*/ 2634615 w 4546600"/>
                    <a:gd name="connsiteY12-906" fmla="*/ 3549015 h 5664200"/>
                    <a:gd name="connsiteX13-907" fmla="*/ 4010660 w 4546600"/>
                    <a:gd name="connsiteY13-908" fmla="*/ 3563620 h 5664200"/>
                    <a:gd name="connsiteX14-909" fmla="*/ 4508500 w 4546600"/>
                    <a:gd name="connsiteY14-910" fmla="*/ 3848100 h 5664200"/>
                    <a:gd name="connsiteX15-911" fmla="*/ 4546600 w 4546600"/>
                    <a:gd name="connsiteY15-912" fmla="*/ 4140200 h 5664200"/>
                    <a:gd name="connsiteX16-913" fmla="*/ 1295400 w 4546600"/>
                    <a:gd name="connsiteY16-914" fmla="*/ 4114800 h 5664200"/>
                    <a:gd name="connsiteX17-915" fmla="*/ 381000 w 4546600"/>
                    <a:gd name="connsiteY17-916" fmla="*/ 4686300 h 5664200"/>
                    <a:gd name="connsiteX18-917" fmla="*/ 0 w 4546600"/>
                    <a:gd name="connsiteY18-918" fmla="*/ 5664200 h 5664200"/>
                    <a:gd name="connsiteX19-919" fmla="*/ 12700 w 4546600"/>
                    <a:gd name="connsiteY19-920" fmla="*/ 1397000 h 5664200"/>
                    <a:gd name="connsiteX0-921" fmla="*/ 12700 w 4546600"/>
                    <a:gd name="connsiteY0-922" fmla="*/ 1397000 h 5664200"/>
                    <a:gd name="connsiteX1-923" fmla="*/ 165100 w 4546600"/>
                    <a:gd name="connsiteY1-924" fmla="*/ 762000 h 5664200"/>
                    <a:gd name="connsiteX2-925" fmla="*/ 622300 w 4546600"/>
                    <a:gd name="connsiteY2-926" fmla="*/ 317500 h 5664200"/>
                    <a:gd name="connsiteX3-927" fmla="*/ 1016000 w 4546600"/>
                    <a:gd name="connsiteY3-928" fmla="*/ 63500 h 5664200"/>
                    <a:gd name="connsiteX4-929" fmla="*/ 1320800 w 4546600"/>
                    <a:gd name="connsiteY4-930" fmla="*/ 12700 h 5664200"/>
                    <a:gd name="connsiteX5-931" fmla="*/ 4521200 w 4546600"/>
                    <a:gd name="connsiteY5-932" fmla="*/ 0 h 5664200"/>
                    <a:gd name="connsiteX6-933" fmla="*/ 4394200 w 4546600"/>
                    <a:gd name="connsiteY6-934" fmla="*/ 393700 h 5664200"/>
                    <a:gd name="connsiteX7-935" fmla="*/ 4089400 w 4546600"/>
                    <a:gd name="connsiteY7-936" fmla="*/ 571500 h 5664200"/>
                    <a:gd name="connsiteX8-937" fmla="*/ 2311400 w 4546600"/>
                    <a:gd name="connsiteY8-938" fmla="*/ 558800 h 5664200"/>
                    <a:gd name="connsiteX9-939" fmla="*/ 1177925 w 4546600"/>
                    <a:gd name="connsiteY9-940" fmla="*/ 1285875 h 5664200"/>
                    <a:gd name="connsiteX10-941" fmla="*/ 990600 w 4546600"/>
                    <a:gd name="connsiteY10-942" fmla="*/ 2336800 h 5664200"/>
                    <a:gd name="connsiteX11-943" fmla="*/ 1476375 w 4546600"/>
                    <a:gd name="connsiteY11-944" fmla="*/ 3178175 h 5664200"/>
                    <a:gd name="connsiteX12-945" fmla="*/ 2634615 w 4546600"/>
                    <a:gd name="connsiteY12-946" fmla="*/ 3549015 h 5664200"/>
                    <a:gd name="connsiteX13-947" fmla="*/ 4025900 w 4546600"/>
                    <a:gd name="connsiteY13-948" fmla="*/ 3540760 h 5664200"/>
                    <a:gd name="connsiteX14-949" fmla="*/ 4508500 w 4546600"/>
                    <a:gd name="connsiteY14-950" fmla="*/ 3848100 h 5664200"/>
                    <a:gd name="connsiteX15-951" fmla="*/ 4546600 w 4546600"/>
                    <a:gd name="connsiteY15-952" fmla="*/ 4140200 h 5664200"/>
                    <a:gd name="connsiteX16-953" fmla="*/ 1295400 w 4546600"/>
                    <a:gd name="connsiteY16-954" fmla="*/ 4114800 h 5664200"/>
                    <a:gd name="connsiteX17-955" fmla="*/ 381000 w 4546600"/>
                    <a:gd name="connsiteY17-956" fmla="*/ 4686300 h 5664200"/>
                    <a:gd name="connsiteX18-957" fmla="*/ 0 w 4546600"/>
                    <a:gd name="connsiteY18-958" fmla="*/ 5664200 h 5664200"/>
                    <a:gd name="connsiteX19-959" fmla="*/ 12700 w 4546600"/>
                    <a:gd name="connsiteY19-960" fmla="*/ 1397000 h 5664200"/>
                    <a:gd name="connsiteX0-961" fmla="*/ 12700 w 4546600"/>
                    <a:gd name="connsiteY0-962" fmla="*/ 1397000 h 5664200"/>
                    <a:gd name="connsiteX1-963" fmla="*/ 165100 w 4546600"/>
                    <a:gd name="connsiteY1-964" fmla="*/ 762000 h 5664200"/>
                    <a:gd name="connsiteX2-965" fmla="*/ 622300 w 4546600"/>
                    <a:gd name="connsiteY2-966" fmla="*/ 317500 h 5664200"/>
                    <a:gd name="connsiteX3-967" fmla="*/ 1016000 w 4546600"/>
                    <a:gd name="connsiteY3-968" fmla="*/ 63500 h 5664200"/>
                    <a:gd name="connsiteX4-969" fmla="*/ 1320800 w 4546600"/>
                    <a:gd name="connsiteY4-970" fmla="*/ 12700 h 5664200"/>
                    <a:gd name="connsiteX5-971" fmla="*/ 4521200 w 4546600"/>
                    <a:gd name="connsiteY5-972" fmla="*/ 0 h 5664200"/>
                    <a:gd name="connsiteX6-973" fmla="*/ 4394200 w 4546600"/>
                    <a:gd name="connsiteY6-974" fmla="*/ 393700 h 5664200"/>
                    <a:gd name="connsiteX7-975" fmla="*/ 4089400 w 4546600"/>
                    <a:gd name="connsiteY7-976" fmla="*/ 571500 h 5664200"/>
                    <a:gd name="connsiteX8-977" fmla="*/ 2311400 w 4546600"/>
                    <a:gd name="connsiteY8-978" fmla="*/ 558800 h 5664200"/>
                    <a:gd name="connsiteX9-979" fmla="*/ 1177925 w 4546600"/>
                    <a:gd name="connsiteY9-980" fmla="*/ 1285875 h 5664200"/>
                    <a:gd name="connsiteX10-981" fmla="*/ 990600 w 4546600"/>
                    <a:gd name="connsiteY10-982" fmla="*/ 2336800 h 5664200"/>
                    <a:gd name="connsiteX11-983" fmla="*/ 1476375 w 4546600"/>
                    <a:gd name="connsiteY11-984" fmla="*/ 3178175 h 5664200"/>
                    <a:gd name="connsiteX12-985" fmla="*/ 2634615 w 4546600"/>
                    <a:gd name="connsiteY12-986" fmla="*/ 3549015 h 5664200"/>
                    <a:gd name="connsiteX13-987" fmla="*/ 4025900 w 4546600"/>
                    <a:gd name="connsiteY13-988" fmla="*/ 3540760 h 5664200"/>
                    <a:gd name="connsiteX14-989" fmla="*/ 4508500 w 4546600"/>
                    <a:gd name="connsiteY14-990" fmla="*/ 3848100 h 5664200"/>
                    <a:gd name="connsiteX15-991" fmla="*/ 4546600 w 4546600"/>
                    <a:gd name="connsiteY15-992" fmla="*/ 4140200 h 5664200"/>
                    <a:gd name="connsiteX16-993" fmla="*/ 1295400 w 4546600"/>
                    <a:gd name="connsiteY16-994" fmla="*/ 4114800 h 5664200"/>
                    <a:gd name="connsiteX17-995" fmla="*/ 381000 w 4546600"/>
                    <a:gd name="connsiteY17-996" fmla="*/ 4686300 h 5664200"/>
                    <a:gd name="connsiteX18-997" fmla="*/ 0 w 4546600"/>
                    <a:gd name="connsiteY18-998" fmla="*/ 5664200 h 5664200"/>
                    <a:gd name="connsiteX19-999" fmla="*/ 12700 w 4546600"/>
                    <a:gd name="connsiteY19-1000" fmla="*/ 1397000 h 5664200"/>
                    <a:gd name="connsiteX0-1001" fmla="*/ 12700 w 4546600"/>
                    <a:gd name="connsiteY0-1002" fmla="*/ 1397000 h 5664200"/>
                    <a:gd name="connsiteX1-1003" fmla="*/ 165100 w 4546600"/>
                    <a:gd name="connsiteY1-1004" fmla="*/ 762000 h 5664200"/>
                    <a:gd name="connsiteX2-1005" fmla="*/ 622300 w 4546600"/>
                    <a:gd name="connsiteY2-1006" fmla="*/ 317500 h 5664200"/>
                    <a:gd name="connsiteX3-1007" fmla="*/ 1016000 w 4546600"/>
                    <a:gd name="connsiteY3-1008" fmla="*/ 63500 h 5664200"/>
                    <a:gd name="connsiteX4-1009" fmla="*/ 1320800 w 4546600"/>
                    <a:gd name="connsiteY4-1010" fmla="*/ 12700 h 5664200"/>
                    <a:gd name="connsiteX5-1011" fmla="*/ 4521200 w 4546600"/>
                    <a:gd name="connsiteY5-1012" fmla="*/ 0 h 5664200"/>
                    <a:gd name="connsiteX6-1013" fmla="*/ 4394200 w 4546600"/>
                    <a:gd name="connsiteY6-1014" fmla="*/ 393700 h 5664200"/>
                    <a:gd name="connsiteX7-1015" fmla="*/ 4089400 w 4546600"/>
                    <a:gd name="connsiteY7-1016" fmla="*/ 571500 h 5664200"/>
                    <a:gd name="connsiteX8-1017" fmla="*/ 2311400 w 4546600"/>
                    <a:gd name="connsiteY8-1018" fmla="*/ 558800 h 5664200"/>
                    <a:gd name="connsiteX9-1019" fmla="*/ 1177925 w 4546600"/>
                    <a:gd name="connsiteY9-1020" fmla="*/ 1285875 h 5664200"/>
                    <a:gd name="connsiteX10-1021" fmla="*/ 990600 w 4546600"/>
                    <a:gd name="connsiteY10-1022" fmla="*/ 2336800 h 5664200"/>
                    <a:gd name="connsiteX11-1023" fmla="*/ 1476375 w 4546600"/>
                    <a:gd name="connsiteY11-1024" fmla="*/ 3178175 h 5664200"/>
                    <a:gd name="connsiteX12-1025" fmla="*/ 2634615 w 4546600"/>
                    <a:gd name="connsiteY12-1026" fmla="*/ 3549015 h 5664200"/>
                    <a:gd name="connsiteX13-1027" fmla="*/ 4025900 w 4546600"/>
                    <a:gd name="connsiteY13-1028" fmla="*/ 3540760 h 5664200"/>
                    <a:gd name="connsiteX14-1029" fmla="*/ 4508500 w 4546600"/>
                    <a:gd name="connsiteY14-1030" fmla="*/ 3848100 h 5664200"/>
                    <a:gd name="connsiteX15-1031" fmla="*/ 4546600 w 4546600"/>
                    <a:gd name="connsiteY15-1032" fmla="*/ 4140200 h 5664200"/>
                    <a:gd name="connsiteX16-1033" fmla="*/ 1295400 w 4546600"/>
                    <a:gd name="connsiteY16-1034" fmla="*/ 4114800 h 5664200"/>
                    <a:gd name="connsiteX17-1035" fmla="*/ 381000 w 4546600"/>
                    <a:gd name="connsiteY17-1036" fmla="*/ 4686300 h 5664200"/>
                    <a:gd name="connsiteX18-1037" fmla="*/ 0 w 4546600"/>
                    <a:gd name="connsiteY18-1038" fmla="*/ 5664200 h 5664200"/>
                    <a:gd name="connsiteX19-1039" fmla="*/ 12700 w 4546600"/>
                    <a:gd name="connsiteY19-1040" fmla="*/ 1397000 h 5664200"/>
                    <a:gd name="connsiteX0-1041" fmla="*/ 12700 w 4546600"/>
                    <a:gd name="connsiteY0-1042" fmla="*/ 1397000 h 5664200"/>
                    <a:gd name="connsiteX1-1043" fmla="*/ 165100 w 4546600"/>
                    <a:gd name="connsiteY1-1044" fmla="*/ 762000 h 5664200"/>
                    <a:gd name="connsiteX2-1045" fmla="*/ 622300 w 4546600"/>
                    <a:gd name="connsiteY2-1046" fmla="*/ 317500 h 5664200"/>
                    <a:gd name="connsiteX3-1047" fmla="*/ 1016000 w 4546600"/>
                    <a:gd name="connsiteY3-1048" fmla="*/ 63500 h 5664200"/>
                    <a:gd name="connsiteX4-1049" fmla="*/ 1320800 w 4546600"/>
                    <a:gd name="connsiteY4-1050" fmla="*/ 12700 h 5664200"/>
                    <a:gd name="connsiteX5-1051" fmla="*/ 4521200 w 4546600"/>
                    <a:gd name="connsiteY5-1052" fmla="*/ 0 h 5664200"/>
                    <a:gd name="connsiteX6-1053" fmla="*/ 4394200 w 4546600"/>
                    <a:gd name="connsiteY6-1054" fmla="*/ 393700 h 5664200"/>
                    <a:gd name="connsiteX7-1055" fmla="*/ 4089400 w 4546600"/>
                    <a:gd name="connsiteY7-1056" fmla="*/ 571500 h 5664200"/>
                    <a:gd name="connsiteX8-1057" fmla="*/ 2311400 w 4546600"/>
                    <a:gd name="connsiteY8-1058" fmla="*/ 558800 h 5664200"/>
                    <a:gd name="connsiteX9-1059" fmla="*/ 1177925 w 4546600"/>
                    <a:gd name="connsiteY9-1060" fmla="*/ 1285875 h 5664200"/>
                    <a:gd name="connsiteX10-1061" fmla="*/ 990600 w 4546600"/>
                    <a:gd name="connsiteY10-1062" fmla="*/ 2336800 h 5664200"/>
                    <a:gd name="connsiteX11-1063" fmla="*/ 1476375 w 4546600"/>
                    <a:gd name="connsiteY11-1064" fmla="*/ 3178175 h 5664200"/>
                    <a:gd name="connsiteX12-1065" fmla="*/ 2634615 w 4546600"/>
                    <a:gd name="connsiteY12-1066" fmla="*/ 3549015 h 5664200"/>
                    <a:gd name="connsiteX13-1067" fmla="*/ 4025900 w 4546600"/>
                    <a:gd name="connsiteY13-1068" fmla="*/ 3540760 h 5664200"/>
                    <a:gd name="connsiteX14-1069" fmla="*/ 4508500 w 4546600"/>
                    <a:gd name="connsiteY14-1070" fmla="*/ 3848100 h 5664200"/>
                    <a:gd name="connsiteX15-1071" fmla="*/ 4546600 w 4546600"/>
                    <a:gd name="connsiteY15-1072" fmla="*/ 4140200 h 5664200"/>
                    <a:gd name="connsiteX16-1073" fmla="*/ 1295400 w 4546600"/>
                    <a:gd name="connsiteY16-1074" fmla="*/ 4114800 h 5664200"/>
                    <a:gd name="connsiteX17-1075" fmla="*/ 381000 w 4546600"/>
                    <a:gd name="connsiteY17-1076" fmla="*/ 4686300 h 5664200"/>
                    <a:gd name="connsiteX18-1077" fmla="*/ 0 w 4546600"/>
                    <a:gd name="connsiteY18-1078" fmla="*/ 5664200 h 5664200"/>
                    <a:gd name="connsiteX19-1079" fmla="*/ 12700 w 4546600"/>
                    <a:gd name="connsiteY19-1080" fmla="*/ 1397000 h 5664200"/>
                    <a:gd name="connsiteX0-1081" fmla="*/ 12700 w 4557762"/>
                    <a:gd name="connsiteY0-1082" fmla="*/ 1397000 h 5664200"/>
                    <a:gd name="connsiteX1-1083" fmla="*/ 165100 w 4557762"/>
                    <a:gd name="connsiteY1-1084" fmla="*/ 762000 h 5664200"/>
                    <a:gd name="connsiteX2-1085" fmla="*/ 622300 w 4557762"/>
                    <a:gd name="connsiteY2-1086" fmla="*/ 317500 h 5664200"/>
                    <a:gd name="connsiteX3-1087" fmla="*/ 1016000 w 4557762"/>
                    <a:gd name="connsiteY3-1088" fmla="*/ 63500 h 5664200"/>
                    <a:gd name="connsiteX4-1089" fmla="*/ 1320800 w 4557762"/>
                    <a:gd name="connsiteY4-1090" fmla="*/ 12700 h 5664200"/>
                    <a:gd name="connsiteX5-1091" fmla="*/ 4521200 w 4557762"/>
                    <a:gd name="connsiteY5-1092" fmla="*/ 0 h 5664200"/>
                    <a:gd name="connsiteX6-1093" fmla="*/ 4394200 w 4557762"/>
                    <a:gd name="connsiteY6-1094" fmla="*/ 393700 h 5664200"/>
                    <a:gd name="connsiteX7-1095" fmla="*/ 4089400 w 4557762"/>
                    <a:gd name="connsiteY7-1096" fmla="*/ 571500 h 5664200"/>
                    <a:gd name="connsiteX8-1097" fmla="*/ 2311400 w 4557762"/>
                    <a:gd name="connsiteY8-1098" fmla="*/ 558800 h 5664200"/>
                    <a:gd name="connsiteX9-1099" fmla="*/ 1177925 w 4557762"/>
                    <a:gd name="connsiteY9-1100" fmla="*/ 1285875 h 5664200"/>
                    <a:gd name="connsiteX10-1101" fmla="*/ 990600 w 4557762"/>
                    <a:gd name="connsiteY10-1102" fmla="*/ 2336800 h 5664200"/>
                    <a:gd name="connsiteX11-1103" fmla="*/ 1476375 w 4557762"/>
                    <a:gd name="connsiteY11-1104" fmla="*/ 3178175 h 5664200"/>
                    <a:gd name="connsiteX12-1105" fmla="*/ 2634615 w 4557762"/>
                    <a:gd name="connsiteY12-1106" fmla="*/ 3549015 h 5664200"/>
                    <a:gd name="connsiteX13-1107" fmla="*/ 4025900 w 4557762"/>
                    <a:gd name="connsiteY13-1108" fmla="*/ 3540760 h 5664200"/>
                    <a:gd name="connsiteX14-1109" fmla="*/ 4508500 w 4557762"/>
                    <a:gd name="connsiteY14-1110" fmla="*/ 3848100 h 5664200"/>
                    <a:gd name="connsiteX15-1111" fmla="*/ 4546600 w 4557762"/>
                    <a:gd name="connsiteY15-1112" fmla="*/ 4140200 h 5664200"/>
                    <a:gd name="connsiteX16-1113" fmla="*/ 1295400 w 4557762"/>
                    <a:gd name="connsiteY16-1114" fmla="*/ 4114800 h 5664200"/>
                    <a:gd name="connsiteX17-1115" fmla="*/ 381000 w 4557762"/>
                    <a:gd name="connsiteY17-1116" fmla="*/ 4686300 h 5664200"/>
                    <a:gd name="connsiteX18-1117" fmla="*/ 0 w 4557762"/>
                    <a:gd name="connsiteY18-1118" fmla="*/ 5664200 h 5664200"/>
                    <a:gd name="connsiteX19-1119" fmla="*/ 12700 w 4557762"/>
                    <a:gd name="connsiteY19-1120" fmla="*/ 1397000 h 5664200"/>
                    <a:gd name="connsiteX0-1121" fmla="*/ 12700 w 4557762"/>
                    <a:gd name="connsiteY0-1122" fmla="*/ 1397000 h 5664200"/>
                    <a:gd name="connsiteX1-1123" fmla="*/ 165100 w 4557762"/>
                    <a:gd name="connsiteY1-1124" fmla="*/ 762000 h 5664200"/>
                    <a:gd name="connsiteX2-1125" fmla="*/ 622300 w 4557762"/>
                    <a:gd name="connsiteY2-1126" fmla="*/ 317500 h 5664200"/>
                    <a:gd name="connsiteX3-1127" fmla="*/ 1016000 w 4557762"/>
                    <a:gd name="connsiteY3-1128" fmla="*/ 63500 h 5664200"/>
                    <a:gd name="connsiteX4-1129" fmla="*/ 1320800 w 4557762"/>
                    <a:gd name="connsiteY4-1130" fmla="*/ 12700 h 5664200"/>
                    <a:gd name="connsiteX5-1131" fmla="*/ 4521200 w 4557762"/>
                    <a:gd name="connsiteY5-1132" fmla="*/ 0 h 5664200"/>
                    <a:gd name="connsiteX6-1133" fmla="*/ 4394200 w 4557762"/>
                    <a:gd name="connsiteY6-1134" fmla="*/ 393700 h 5664200"/>
                    <a:gd name="connsiteX7-1135" fmla="*/ 4089400 w 4557762"/>
                    <a:gd name="connsiteY7-1136" fmla="*/ 571500 h 5664200"/>
                    <a:gd name="connsiteX8-1137" fmla="*/ 2311400 w 4557762"/>
                    <a:gd name="connsiteY8-1138" fmla="*/ 558800 h 5664200"/>
                    <a:gd name="connsiteX9-1139" fmla="*/ 1177925 w 4557762"/>
                    <a:gd name="connsiteY9-1140" fmla="*/ 1285875 h 5664200"/>
                    <a:gd name="connsiteX10-1141" fmla="*/ 990600 w 4557762"/>
                    <a:gd name="connsiteY10-1142" fmla="*/ 2336800 h 5664200"/>
                    <a:gd name="connsiteX11-1143" fmla="*/ 1476375 w 4557762"/>
                    <a:gd name="connsiteY11-1144" fmla="*/ 3178175 h 5664200"/>
                    <a:gd name="connsiteX12-1145" fmla="*/ 2634615 w 4557762"/>
                    <a:gd name="connsiteY12-1146" fmla="*/ 3549015 h 5664200"/>
                    <a:gd name="connsiteX13-1147" fmla="*/ 4025900 w 4557762"/>
                    <a:gd name="connsiteY13-1148" fmla="*/ 3540760 h 5664200"/>
                    <a:gd name="connsiteX14-1149" fmla="*/ 4508500 w 4557762"/>
                    <a:gd name="connsiteY14-1150" fmla="*/ 3848100 h 5664200"/>
                    <a:gd name="connsiteX15-1151" fmla="*/ 4546600 w 4557762"/>
                    <a:gd name="connsiteY15-1152" fmla="*/ 4140200 h 5664200"/>
                    <a:gd name="connsiteX16-1153" fmla="*/ 1295400 w 4557762"/>
                    <a:gd name="connsiteY16-1154" fmla="*/ 4114800 h 5664200"/>
                    <a:gd name="connsiteX17-1155" fmla="*/ 381000 w 4557762"/>
                    <a:gd name="connsiteY17-1156" fmla="*/ 4686300 h 5664200"/>
                    <a:gd name="connsiteX18-1157" fmla="*/ 0 w 4557762"/>
                    <a:gd name="connsiteY18-1158" fmla="*/ 5664200 h 5664200"/>
                    <a:gd name="connsiteX19-1159" fmla="*/ 12700 w 4557762"/>
                    <a:gd name="connsiteY19-1160" fmla="*/ 1397000 h 5664200"/>
                    <a:gd name="connsiteX0-1161" fmla="*/ 12700 w 4557762"/>
                    <a:gd name="connsiteY0-1162" fmla="*/ 1397000 h 5664200"/>
                    <a:gd name="connsiteX1-1163" fmla="*/ 165100 w 4557762"/>
                    <a:gd name="connsiteY1-1164" fmla="*/ 762000 h 5664200"/>
                    <a:gd name="connsiteX2-1165" fmla="*/ 622300 w 4557762"/>
                    <a:gd name="connsiteY2-1166" fmla="*/ 317500 h 5664200"/>
                    <a:gd name="connsiteX3-1167" fmla="*/ 1016000 w 4557762"/>
                    <a:gd name="connsiteY3-1168" fmla="*/ 63500 h 5664200"/>
                    <a:gd name="connsiteX4-1169" fmla="*/ 1320800 w 4557762"/>
                    <a:gd name="connsiteY4-1170" fmla="*/ 12700 h 5664200"/>
                    <a:gd name="connsiteX5-1171" fmla="*/ 4521200 w 4557762"/>
                    <a:gd name="connsiteY5-1172" fmla="*/ 0 h 5664200"/>
                    <a:gd name="connsiteX6-1173" fmla="*/ 4394200 w 4557762"/>
                    <a:gd name="connsiteY6-1174" fmla="*/ 393700 h 5664200"/>
                    <a:gd name="connsiteX7-1175" fmla="*/ 4089400 w 4557762"/>
                    <a:gd name="connsiteY7-1176" fmla="*/ 571500 h 5664200"/>
                    <a:gd name="connsiteX8-1177" fmla="*/ 2311400 w 4557762"/>
                    <a:gd name="connsiteY8-1178" fmla="*/ 558800 h 5664200"/>
                    <a:gd name="connsiteX9-1179" fmla="*/ 1177925 w 4557762"/>
                    <a:gd name="connsiteY9-1180" fmla="*/ 1285875 h 5664200"/>
                    <a:gd name="connsiteX10-1181" fmla="*/ 990600 w 4557762"/>
                    <a:gd name="connsiteY10-1182" fmla="*/ 2336800 h 5664200"/>
                    <a:gd name="connsiteX11-1183" fmla="*/ 1476375 w 4557762"/>
                    <a:gd name="connsiteY11-1184" fmla="*/ 3178175 h 5664200"/>
                    <a:gd name="connsiteX12-1185" fmla="*/ 2634615 w 4557762"/>
                    <a:gd name="connsiteY12-1186" fmla="*/ 3549015 h 5664200"/>
                    <a:gd name="connsiteX13-1187" fmla="*/ 4025900 w 4557762"/>
                    <a:gd name="connsiteY13-1188" fmla="*/ 3540760 h 5664200"/>
                    <a:gd name="connsiteX14-1189" fmla="*/ 4508500 w 4557762"/>
                    <a:gd name="connsiteY14-1190" fmla="*/ 3848100 h 5664200"/>
                    <a:gd name="connsiteX15-1191" fmla="*/ 4546600 w 4557762"/>
                    <a:gd name="connsiteY15-1192" fmla="*/ 4140200 h 5664200"/>
                    <a:gd name="connsiteX16-1193" fmla="*/ 1295400 w 4557762"/>
                    <a:gd name="connsiteY16-1194" fmla="*/ 4114800 h 5664200"/>
                    <a:gd name="connsiteX17-1195" fmla="*/ 381000 w 4557762"/>
                    <a:gd name="connsiteY17-1196" fmla="*/ 4686300 h 5664200"/>
                    <a:gd name="connsiteX18-1197" fmla="*/ 0 w 4557762"/>
                    <a:gd name="connsiteY18-1198" fmla="*/ 5664200 h 5664200"/>
                    <a:gd name="connsiteX19-1199" fmla="*/ 12700 w 4557762"/>
                    <a:gd name="connsiteY19-1200" fmla="*/ 1397000 h 5664200"/>
                    <a:gd name="connsiteX0-1201" fmla="*/ 12700 w 4557762"/>
                    <a:gd name="connsiteY0-1202" fmla="*/ 1397000 h 5664200"/>
                    <a:gd name="connsiteX1-1203" fmla="*/ 165100 w 4557762"/>
                    <a:gd name="connsiteY1-1204" fmla="*/ 762000 h 5664200"/>
                    <a:gd name="connsiteX2-1205" fmla="*/ 622300 w 4557762"/>
                    <a:gd name="connsiteY2-1206" fmla="*/ 317500 h 5664200"/>
                    <a:gd name="connsiteX3-1207" fmla="*/ 1016000 w 4557762"/>
                    <a:gd name="connsiteY3-1208" fmla="*/ 63500 h 5664200"/>
                    <a:gd name="connsiteX4-1209" fmla="*/ 1320800 w 4557762"/>
                    <a:gd name="connsiteY4-1210" fmla="*/ 12700 h 5664200"/>
                    <a:gd name="connsiteX5-1211" fmla="*/ 4521200 w 4557762"/>
                    <a:gd name="connsiteY5-1212" fmla="*/ 0 h 5664200"/>
                    <a:gd name="connsiteX6-1213" fmla="*/ 4394200 w 4557762"/>
                    <a:gd name="connsiteY6-1214" fmla="*/ 393700 h 5664200"/>
                    <a:gd name="connsiteX7-1215" fmla="*/ 4089400 w 4557762"/>
                    <a:gd name="connsiteY7-1216" fmla="*/ 571500 h 5664200"/>
                    <a:gd name="connsiteX8-1217" fmla="*/ 2311400 w 4557762"/>
                    <a:gd name="connsiteY8-1218" fmla="*/ 558800 h 5664200"/>
                    <a:gd name="connsiteX9-1219" fmla="*/ 1177925 w 4557762"/>
                    <a:gd name="connsiteY9-1220" fmla="*/ 1285875 h 5664200"/>
                    <a:gd name="connsiteX10-1221" fmla="*/ 990600 w 4557762"/>
                    <a:gd name="connsiteY10-1222" fmla="*/ 2336800 h 5664200"/>
                    <a:gd name="connsiteX11-1223" fmla="*/ 1476375 w 4557762"/>
                    <a:gd name="connsiteY11-1224" fmla="*/ 3178175 h 5664200"/>
                    <a:gd name="connsiteX12-1225" fmla="*/ 2634615 w 4557762"/>
                    <a:gd name="connsiteY12-1226" fmla="*/ 3549015 h 5664200"/>
                    <a:gd name="connsiteX13-1227" fmla="*/ 4025900 w 4557762"/>
                    <a:gd name="connsiteY13-1228" fmla="*/ 3540760 h 5664200"/>
                    <a:gd name="connsiteX14-1229" fmla="*/ 4508500 w 4557762"/>
                    <a:gd name="connsiteY14-1230" fmla="*/ 3848100 h 5664200"/>
                    <a:gd name="connsiteX15-1231" fmla="*/ 4546600 w 4557762"/>
                    <a:gd name="connsiteY15-1232" fmla="*/ 4140200 h 5664200"/>
                    <a:gd name="connsiteX16-1233" fmla="*/ 1295400 w 4557762"/>
                    <a:gd name="connsiteY16-1234" fmla="*/ 4114800 h 5664200"/>
                    <a:gd name="connsiteX17-1235" fmla="*/ 381000 w 4557762"/>
                    <a:gd name="connsiteY17-1236" fmla="*/ 4686300 h 5664200"/>
                    <a:gd name="connsiteX18-1237" fmla="*/ 0 w 4557762"/>
                    <a:gd name="connsiteY18-1238" fmla="*/ 5664200 h 5664200"/>
                    <a:gd name="connsiteX19-1239" fmla="*/ 12700 w 4557762"/>
                    <a:gd name="connsiteY19-1240" fmla="*/ 1397000 h 5664200"/>
                    <a:gd name="connsiteX0-1241" fmla="*/ 12700 w 4557762"/>
                    <a:gd name="connsiteY0-1242" fmla="*/ 1397000 h 5664200"/>
                    <a:gd name="connsiteX1-1243" fmla="*/ 165100 w 4557762"/>
                    <a:gd name="connsiteY1-1244" fmla="*/ 762000 h 5664200"/>
                    <a:gd name="connsiteX2-1245" fmla="*/ 622300 w 4557762"/>
                    <a:gd name="connsiteY2-1246" fmla="*/ 317500 h 5664200"/>
                    <a:gd name="connsiteX3-1247" fmla="*/ 1016000 w 4557762"/>
                    <a:gd name="connsiteY3-1248" fmla="*/ 63500 h 5664200"/>
                    <a:gd name="connsiteX4-1249" fmla="*/ 1320800 w 4557762"/>
                    <a:gd name="connsiteY4-1250" fmla="*/ 12700 h 5664200"/>
                    <a:gd name="connsiteX5-1251" fmla="*/ 4521200 w 4557762"/>
                    <a:gd name="connsiteY5-1252" fmla="*/ 0 h 5664200"/>
                    <a:gd name="connsiteX6-1253" fmla="*/ 4394200 w 4557762"/>
                    <a:gd name="connsiteY6-1254" fmla="*/ 393700 h 5664200"/>
                    <a:gd name="connsiteX7-1255" fmla="*/ 4089400 w 4557762"/>
                    <a:gd name="connsiteY7-1256" fmla="*/ 571500 h 5664200"/>
                    <a:gd name="connsiteX8-1257" fmla="*/ 2311400 w 4557762"/>
                    <a:gd name="connsiteY8-1258" fmla="*/ 558800 h 5664200"/>
                    <a:gd name="connsiteX9-1259" fmla="*/ 1177925 w 4557762"/>
                    <a:gd name="connsiteY9-1260" fmla="*/ 1285875 h 5664200"/>
                    <a:gd name="connsiteX10-1261" fmla="*/ 990600 w 4557762"/>
                    <a:gd name="connsiteY10-1262" fmla="*/ 2336800 h 5664200"/>
                    <a:gd name="connsiteX11-1263" fmla="*/ 1476375 w 4557762"/>
                    <a:gd name="connsiteY11-1264" fmla="*/ 3178175 h 5664200"/>
                    <a:gd name="connsiteX12-1265" fmla="*/ 2634615 w 4557762"/>
                    <a:gd name="connsiteY12-1266" fmla="*/ 3549015 h 5664200"/>
                    <a:gd name="connsiteX13-1267" fmla="*/ 4025900 w 4557762"/>
                    <a:gd name="connsiteY13-1268" fmla="*/ 3540760 h 5664200"/>
                    <a:gd name="connsiteX14-1269" fmla="*/ 4508500 w 4557762"/>
                    <a:gd name="connsiteY14-1270" fmla="*/ 3848100 h 5664200"/>
                    <a:gd name="connsiteX15-1271" fmla="*/ 4546600 w 4557762"/>
                    <a:gd name="connsiteY15-1272" fmla="*/ 4140200 h 5664200"/>
                    <a:gd name="connsiteX16-1273" fmla="*/ 1295400 w 4557762"/>
                    <a:gd name="connsiteY16-1274" fmla="*/ 4114800 h 5664200"/>
                    <a:gd name="connsiteX17-1275" fmla="*/ 381000 w 4557762"/>
                    <a:gd name="connsiteY17-1276" fmla="*/ 4686300 h 5664200"/>
                    <a:gd name="connsiteX18-1277" fmla="*/ 0 w 4557762"/>
                    <a:gd name="connsiteY18-1278" fmla="*/ 5664200 h 5664200"/>
                    <a:gd name="connsiteX19-1279" fmla="*/ 12700 w 4557762"/>
                    <a:gd name="connsiteY19-1280" fmla="*/ 1397000 h 5664200"/>
                    <a:gd name="connsiteX0-1281" fmla="*/ 12700 w 4557762"/>
                    <a:gd name="connsiteY0-1282" fmla="*/ 1397000 h 5664200"/>
                    <a:gd name="connsiteX1-1283" fmla="*/ 165100 w 4557762"/>
                    <a:gd name="connsiteY1-1284" fmla="*/ 762000 h 5664200"/>
                    <a:gd name="connsiteX2-1285" fmla="*/ 622300 w 4557762"/>
                    <a:gd name="connsiteY2-1286" fmla="*/ 317500 h 5664200"/>
                    <a:gd name="connsiteX3-1287" fmla="*/ 1016000 w 4557762"/>
                    <a:gd name="connsiteY3-1288" fmla="*/ 63500 h 5664200"/>
                    <a:gd name="connsiteX4-1289" fmla="*/ 1320800 w 4557762"/>
                    <a:gd name="connsiteY4-1290" fmla="*/ 12700 h 5664200"/>
                    <a:gd name="connsiteX5-1291" fmla="*/ 4521200 w 4557762"/>
                    <a:gd name="connsiteY5-1292" fmla="*/ 0 h 5664200"/>
                    <a:gd name="connsiteX6-1293" fmla="*/ 4394200 w 4557762"/>
                    <a:gd name="connsiteY6-1294" fmla="*/ 393700 h 5664200"/>
                    <a:gd name="connsiteX7-1295" fmla="*/ 4089400 w 4557762"/>
                    <a:gd name="connsiteY7-1296" fmla="*/ 571500 h 5664200"/>
                    <a:gd name="connsiteX8-1297" fmla="*/ 2311400 w 4557762"/>
                    <a:gd name="connsiteY8-1298" fmla="*/ 558800 h 5664200"/>
                    <a:gd name="connsiteX9-1299" fmla="*/ 1177925 w 4557762"/>
                    <a:gd name="connsiteY9-1300" fmla="*/ 1285875 h 5664200"/>
                    <a:gd name="connsiteX10-1301" fmla="*/ 990600 w 4557762"/>
                    <a:gd name="connsiteY10-1302" fmla="*/ 2336800 h 5664200"/>
                    <a:gd name="connsiteX11-1303" fmla="*/ 1476375 w 4557762"/>
                    <a:gd name="connsiteY11-1304" fmla="*/ 3178175 h 5664200"/>
                    <a:gd name="connsiteX12-1305" fmla="*/ 2634615 w 4557762"/>
                    <a:gd name="connsiteY12-1306" fmla="*/ 3549015 h 5664200"/>
                    <a:gd name="connsiteX13-1307" fmla="*/ 4025900 w 4557762"/>
                    <a:gd name="connsiteY13-1308" fmla="*/ 3540760 h 5664200"/>
                    <a:gd name="connsiteX14-1309" fmla="*/ 4508500 w 4557762"/>
                    <a:gd name="connsiteY14-1310" fmla="*/ 3848100 h 5664200"/>
                    <a:gd name="connsiteX15-1311" fmla="*/ 4546600 w 4557762"/>
                    <a:gd name="connsiteY15-1312" fmla="*/ 4140200 h 5664200"/>
                    <a:gd name="connsiteX16-1313" fmla="*/ 1295400 w 4557762"/>
                    <a:gd name="connsiteY16-1314" fmla="*/ 4114800 h 5664200"/>
                    <a:gd name="connsiteX17-1315" fmla="*/ 381000 w 4557762"/>
                    <a:gd name="connsiteY17-1316" fmla="*/ 4686300 h 5664200"/>
                    <a:gd name="connsiteX18-1317" fmla="*/ 0 w 4557762"/>
                    <a:gd name="connsiteY18-1318" fmla="*/ 5664200 h 5664200"/>
                    <a:gd name="connsiteX19-1319" fmla="*/ 12700 w 4557762"/>
                    <a:gd name="connsiteY19-1320" fmla="*/ 1397000 h 5664200"/>
                    <a:gd name="connsiteX0-1321" fmla="*/ 12700 w 4557762"/>
                    <a:gd name="connsiteY0-1322" fmla="*/ 1397000 h 5664200"/>
                    <a:gd name="connsiteX1-1323" fmla="*/ 165100 w 4557762"/>
                    <a:gd name="connsiteY1-1324" fmla="*/ 762000 h 5664200"/>
                    <a:gd name="connsiteX2-1325" fmla="*/ 622300 w 4557762"/>
                    <a:gd name="connsiteY2-1326" fmla="*/ 317500 h 5664200"/>
                    <a:gd name="connsiteX3-1327" fmla="*/ 1016000 w 4557762"/>
                    <a:gd name="connsiteY3-1328" fmla="*/ 63500 h 5664200"/>
                    <a:gd name="connsiteX4-1329" fmla="*/ 1320800 w 4557762"/>
                    <a:gd name="connsiteY4-1330" fmla="*/ 12700 h 5664200"/>
                    <a:gd name="connsiteX5-1331" fmla="*/ 4521200 w 4557762"/>
                    <a:gd name="connsiteY5-1332" fmla="*/ 0 h 5664200"/>
                    <a:gd name="connsiteX6-1333" fmla="*/ 4394200 w 4557762"/>
                    <a:gd name="connsiteY6-1334" fmla="*/ 393700 h 5664200"/>
                    <a:gd name="connsiteX7-1335" fmla="*/ 4089400 w 4557762"/>
                    <a:gd name="connsiteY7-1336" fmla="*/ 571500 h 5664200"/>
                    <a:gd name="connsiteX8-1337" fmla="*/ 2311400 w 4557762"/>
                    <a:gd name="connsiteY8-1338" fmla="*/ 558800 h 5664200"/>
                    <a:gd name="connsiteX9-1339" fmla="*/ 1177925 w 4557762"/>
                    <a:gd name="connsiteY9-1340" fmla="*/ 1285875 h 5664200"/>
                    <a:gd name="connsiteX10-1341" fmla="*/ 990600 w 4557762"/>
                    <a:gd name="connsiteY10-1342" fmla="*/ 2336800 h 5664200"/>
                    <a:gd name="connsiteX11-1343" fmla="*/ 1476375 w 4557762"/>
                    <a:gd name="connsiteY11-1344" fmla="*/ 3178175 h 5664200"/>
                    <a:gd name="connsiteX12-1345" fmla="*/ 2634615 w 4557762"/>
                    <a:gd name="connsiteY12-1346" fmla="*/ 3549015 h 5664200"/>
                    <a:gd name="connsiteX13-1347" fmla="*/ 4025900 w 4557762"/>
                    <a:gd name="connsiteY13-1348" fmla="*/ 3540760 h 5664200"/>
                    <a:gd name="connsiteX14-1349" fmla="*/ 4508500 w 4557762"/>
                    <a:gd name="connsiteY14-1350" fmla="*/ 3848100 h 5664200"/>
                    <a:gd name="connsiteX15-1351" fmla="*/ 4546600 w 4557762"/>
                    <a:gd name="connsiteY15-1352" fmla="*/ 4140200 h 5664200"/>
                    <a:gd name="connsiteX16-1353" fmla="*/ 1295400 w 4557762"/>
                    <a:gd name="connsiteY16-1354" fmla="*/ 4114800 h 5664200"/>
                    <a:gd name="connsiteX17-1355" fmla="*/ 381000 w 4557762"/>
                    <a:gd name="connsiteY17-1356" fmla="*/ 4686300 h 5664200"/>
                    <a:gd name="connsiteX18-1357" fmla="*/ 0 w 4557762"/>
                    <a:gd name="connsiteY18-1358" fmla="*/ 5664200 h 5664200"/>
                    <a:gd name="connsiteX19-1359" fmla="*/ 12700 w 4557762"/>
                    <a:gd name="connsiteY19-1360" fmla="*/ 1397000 h 5664200"/>
                    <a:gd name="connsiteX0-1361" fmla="*/ 12700 w 4557762"/>
                    <a:gd name="connsiteY0-1362" fmla="*/ 1397000 h 5664200"/>
                    <a:gd name="connsiteX1-1363" fmla="*/ 165100 w 4557762"/>
                    <a:gd name="connsiteY1-1364" fmla="*/ 762000 h 5664200"/>
                    <a:gd name="connsiteX2-1365" fmla="*/ 622300 w 4557762"/>
                    <a:gd name="connsiteY2-1366" fmla="*/ 317500 h 5664200"/>
                    <a:gd name="connsiteX3-1367" fmla="*/ 1016000 w 4557762"/>
                    <a:gd name="connsiteY3-1368" fmla="*/ 63500 h 5664200"/>
                    <a:gd name="connsiteX4-1369" fmla="*/ 1320800 w 4557762"/>
                    <a:gd name="connsiteY4-1370" fmla="*/ 12700 h 5664200"/>
                    <a:gd name="connsiteX5-1371" fmla="*/ 4521200 w 4557762"/>
                    <a:gd name="connsiteY5-1372" fmla="*/ 0 h 5664200"/>
                    <a:gd name="connsiteX6-1373" fmla="*/ 4394200 w 4557762"/>
                    <a:gd name="connsiteY6-1374" fmla="*/ 393700 h 5664200"/>
                    <a:gd name="connsiteX7-1375" fmla="*/ 4089400 w 4557762"/>
                    <a:gd name="connsiteY7-1376" fmla="*/ 571500 h 5664200"/>
                    <a:gd name="connsiteX8-1377" fmla="*/ 2311400 w 4557762"/>
                    <a:gd name="connsiteY8-1378" fmla="*/ 558800 h 5664200"/>
                    <a:gd name="connsiteX9-1379" fmla="*/ 1177925 w 4557762"/>
                    <a:gd name="connsiteY9-1380" fmla="*/ 1285875 h 5664200"/>
                    <a:gd name="connsiteX10-1381" fmla="*/ 990600 w 4557762"/>
                    <a:gd name="connsiteY10-1382" fmla="*/ 2336800 h 5664200"/>
                    <a:gd name="connsiteX11-1383" fmla="*/ 1476375 w 4557762"/>
                    <a:gd name="connsiteY11-1384" fmla="*/ 3178175 h 5664200"/>
                    <a:gd name="connsiteX12-1385" fmla="*/ 2634615 w 4557762"/>
                    <a:gd name="connsiteY12-1386" fmla="*/ 3549015 h 5664200"/>
                    <a:gd name="connsiteX13-1387" fmla="*/ 4025900 w 4557762"/>
                    <a:gd name="connsiteY13-1388" fmla="*/ 3540760 h 5664200"/>
                    <a:gd name="connsiteX14-1389" fmla="*/ 4508500 w 4557762"/>
                    <a:gd name="connsiteY14-1390" fmla="*/ 3848100 h 5664200"/>
                    <a:gd name="connsiteX15-1391" fmla="*/ 4546600 w 4557762"/>
                    <a:gd name="connsiteY15-1392" fmla="*/ 4140200 h 5664200"/>
                    <a:gd name="connsiteX16-1393" fmla="*/ 1295400 w 4557762"/>
                    <a:gd name="connsiteY16-1394" fmla="*/ 4114800 h 5664200"/>
                    <a:gd name="connsiteX17-1395" fmla="*/ 381000 w 4557762"/>
                    <a:gd name="connsiteY17-1396" fmla="*/ 4686300 h 5664200"/>
                    <a:gd name="connsiteX18-1397" fmla="*/ 0 w 4557762"/>
                    <a:gd name="connsiteY18-1398" fmla="*/ 5664200 h 5664200"/>
                    <a:gd name="connsiteX19-1399" fmla="*/ 12700 w 4557762"/>
                    <a:gd name="connsiteY19-1400" fmla="*/ 1397000 h 5664200"/>
                    <a:gd name="connsiteX0-1401" fmla="*/ 12700 w 4557762"/>
                    <a:gd name="connsiteY0-1402" fmla="*/ 1397000 h 5664200"/>
                    <a:gd name="connsiteX1-1403" fmla="*/ 165100 w 4557762"/>
                    <a:gd name="connsiteY1-1404" fmla="*/ 762000 h 5664200"/>
                    <a:gd name="connsiteX2-1405" fmla="*/ 622300 w 4557762"/>
                    <a:gd name="connsiteY2-1406" fmla="*/ 317500 h 5664200"/>
                    <a:gd name="connsiteX3-1407" fmla="*/ 1016000 w 4557762"/>
                    <a:gd name="connsiteY3-1408" fmla="*/ 63500 h 5664200"/>
                    <a:gd name="connsiteX4-1409" fmla="*/ 1320800 w 4557762"/>
                    <a:gd name="connsiteY4-1410" fmla="*/ 12700 h 5664200"/>
                    <a:gd name="connsiteX5-1411" fmla="*/ 4521200 w 4557762"/>
                    <a:gd name="connsiteY5-1412" fmla="*/ 0 h 5664200"/>
                    <a:gd name="connsiteX6-1413" fmla="*/ 4394200 w 4557762"/>
                    <a:gd name="connsiteY6-1414" fmla="*/ 393700 h 5664200"/>
                    <a:gd name="connsiteX7-1415" fmla="*/ 4089400 w 4557762"/>
                    <a:gd name="connsiteY7-1416" fmla="*/ 571500 h 5664200"/>
                    <a:gd name="connsiteX8-1417" fmla="*/ 2311400 w 4557762"/>
                    <a:gd name="connsiteY8-1418" fmla="*/ 558800 h 5664200"/>
                    <a:gd name="connsiteX9-1419" fmla="*/ 1177925 w 4557762"/>
                    <a:gd name="connsiteY9-1420" fmla="*/ 1285875 h 5664200"/>
                    <a:gd name="connsiteX10-1421" fmla="*/ 990600 w 4557762"/>
                    <a:gd name="connsiteY10-1422" fmla="*/ 2336800 h 5664200"/>
                    <a:gd name="connsiteX11-1423" fmla="*/ 1476375 w 4557762"/>
                    <a:gd name="connsiteY11-1424" fmla="*/ 3178175 h 5664200"/>
                    <a:gd name="connsiteX12-1425" fmla="*/ 2634615 w 4557762"/>
                    <a:gd name="connsiteY12-1426" fmla="*/ 3549015 h 5664200"/>
                    <a:gd name="connsiteX13-1427" fmla="*/ 4025900 w 4557762"/>
                    <a:gd name="connsiteY13-1428" fmla="*/ 3540760 h 5664200"/>
                    <a:gd name="connsiteX14-1429" fmla="*/ 4508500 w 4557762"/>
                    <a:gd name="connsiteY14-1430" fmla="*/ 3848100 h 5664200"/>
                    <a:gd name="connsiteX15-1431" fmla="*/ 4546600 w 4557762"/>
                    <a:gd name="connsiteY15-1432" fmla="*/ 4140200 h 5664200"/>
                    <a:gd name="connsiteX16-1433" fmla="*/ 1295400 w 4557762"/>
                    <a:gd name="connsiteY16-1434" fmla="*/ 4114800 h 5664200"/>
                    <a:gd name="connsiteX17-1435" fmla="*/ 381000 w 4557762"/>
                    <a:gd name="connsiteY17-1436" fmla="*/ 4686300 h 5664200"/>
                    <a:gd name="connsiteX18-1437" fmla="*/ 0 w 4557762"/>
                    <a:gd name="connsiteY18-1438" fmla="*/ 5664200 h 5664200"/>
                    <a:gd name="connsiteX19-1439" fmla="*/ 12700 w 4557762"/>
                    <a:gd name="connsiteY19-1440" fmla="*/ 1397000 h 5664200"/>
                    <a:gd name="connsiteX0-1441" fmla="*/ 12700 w 4557762"/>
                    <a:gd name="connsiteY0-1442" fmla="*/ 1397000 h 5664200"/>
                    <a:gd name="connsiteX1-1443" fmla="*/ 165100 w 4557762"/>
                    <a:gd name="connsiteY1-1444" fmla="*/ 762000 h 5664200"/>
                    <a:gd name="connsiteX2-1445" fmla="*/ 599440 w 4557762"/>
                    <a:gd name="connsiteY2-1446" fmla="*/ 279400 h 5664200"/>
                    <a:gd name="connsiteX3-1447" fmla="*/ 1016000 w 4557762"/>
                    <a:gd name="connsiteY3-1448" fmla="*/ 63500 h 5664200"/>
                    <a:gd name="connsiteX4-1449" fmla="*/ 1320800 w 4557762"/>
                    <a:gd name="connsiteY4-1450" fmla="*/ 12700 h 5664200"/>
                    <a:gd name="connsiteX5-1451" fmla="*/ 4521200 w 4557762"/>
                    <a:gd name="connsiteY5-1452" fmla="*/ 0 h 5664200"/>
                    <a:gd name="connsiteX6-1453" fmla="*/ 4394200 w 4557762"/>
                    <a:gd name="connsiteY6-1454" fmla="*/ 393700 h 5664200"/>
                    <a:gd name="connsiteX7-1455" fmla="*/ 4089400 w 4557762"/>
                    <a:gd name="connsiteY7-1456" fmla="*/ 571500 h 5664200"/>
                    <a:gd name="connsiteX8-1457" fmla="*/ 2311400 w 4557762"/>
                    <a:gd name="connsiteY8-1458" fmla="*/ 558800 h 5664200"/>
                    <a:gd name="connsiteX9-1459" fmla="*/ 1177925 w 4557762"/>
                    <a:gd name="connsiteY9-1460" fmla="*/ 1285875 h 5664200"/>
                    <a:gd name="connsiteX10-1461" fmla="*/ 990600 w 4557762"/>
                    <a:gd name="connsiteY10-1462" fmla="*/ 2336800 h 5664200"/>
                    <a:gd name="connsiteX11-1463" fmla="*/ 1476375 w 4557762"/>
                    <a:gd name="connsiteY11-1464" fmla="*/ 3178175 h 5664200"/>
                    <a:gd name="connsiteX12-1465" fmla="*/ 2634615 w 4557762"/>
                    <a:gd name="connsiteY12-1466" fmla="*/ 3549015 h 5664200"/>
                    <a:gd name="connsiteX13-1467" fmla="*/ 4025900 w 4557762"/>
                    <a:gd name="connsiteY13-1468" fmla="*/ 3540760 h 5664200"/>
                    <a:gd name="connsiteX14-1469" fmla="*/ 4508500 w 4557762"/>
                    <a:gd name="connsiteY14-1470" fmla="*/ 3848100 h 5664200"/>
                    <a:gd name="connsiteX15-1471" fmla="*/ 4546600 w 4557762"/>
                    <a:gd name="connsiteY15-1472" fmla="*/ 4140200 h 5664200"/>
                    <a:gd name="connsiteX16-1473" fmla="*/ 1295400 w 4557762"/>
                    <a:gd name="connsiteY16-1474" fmla="*/ 4114800 h 5664200"/>
                    <a:gd name="connsiteX17-1475" fmla="*/ 381000 w 4557762"/>
                    <a:gd name="connsiteY17-1476" fmla="*/ 4686300 h 5664200"/>
                    <a:gd name="connsiteX18-1477" fmla="*/ 0 w 4557762"/>
                    <a:gd name="connsiteY18-1478" fmla="*/ 5664200 h 5664200"/>
                    <a:gd name="connsiteX19-1479" fmla="*/ 12700 w 4557762"/>
                    <a:gd name="connsiteY19-1480" fmla="*/ 1397000 h 5664200"/>
                    <a:gd name="connsiteX0-1481" fmla="*/ 12700 w 4557762"/>
                    <a:gd name="connsiteY0-1482" fmla="*/ 1397000 h 5664200"/>
                    <a:gd name="connsiteX1-1483" fmla="*/ 165100 w 4557762"/>
                    <a:gd name="connsiteY1-1484" fmla="*/ 762000 h 5664200"/>
                    <a:gd name="connsiteX2-1485" fmla="*/ 599440 w 4557762"/>
                    <a:gd name="connsiteY2-1486" fmla="*/ 279400 h 5664200"/>
                    <a:gd name="connsiteX3-1487" fmla="*/ 1016000 w 4557762"/>
                    <a:gd name="connsiteY3-1488" fmla="*/ 63500 h 5664200"/>
                    <a:gd name="connsiteX4-1489" fmla="*/ 1320800 w 4557762"/>
                    <a:gd name="connsiteY4-1490" fmla="*/ 12700 h 5664200"/>
                    <a:gd name="connsiteX5-1491" fmla="*/ 4521200 w 4557762"/>
                    <a:gd name="connsiteY5-1492" fmla="*/ 0 h 5664200"/>
                    <a:gd name="connsiteX6-1493" fmla="*/ 4394200 w 4557762"/>
                    <a:gd name="connsiteY6-1494" fmla="*/ 393700 h 5664200"/>
                    <a:gd name="connsiteX7-1495" fmla="*/ 4089400 w 4557762"/>
                    <a:gd name="connsiteY7-1496" fmla="*/ 571500 h 5664200"/>
                    <a:gd name="connsiteX8-1497" fmla="*/ 2311400 w 4557762"/>
                    <a:gd name="connsiteY8-1498" fmla="*/ 558800 h 5664200"/>
                    <a:gd name="connsiteX9-1499" fmla="*/ 1177925 w 4557762"/>
                    <a:gd name="connsiteY9-1500" fmla="*/ 1285875 h 5664200"/>
                    <a:gd name="connsiteX10-1501" fmla="*/ 990600 w 4557762"/>
                    <a:gd name="connsiteY10-1502" fmla="*/ 2336800 h 5664200"/>
                    <a:gd name="connsiteX11-1503" fmla="*/ 1476375 w 4557762"/>
                    <a:gd name="connsiteY11-1504" fmla="*/ 3178175 h 5664200"/>
                    <a:gd name="connsiteX12-1505" fmla="*/ 2634615 w 4557762"/>
                    <a:gd name="connsiteY12-1506" fmla="*/ 3549015 h 5664200"/>
                    <a:gd name="connsiteX13-1507" fmla="*/ 4025900 w 4557762"/>
                    <a:gd name="connsiteY13-1508" fmla="*/ 3540760 h 5664200"/>
                    <a:gd name="connsiteX14-1509" fmla="*/ 4508500 w 4557762"/>
                    <a:gd name="connsiteY14-1510" fmla="*/ 3848100 h 5664200"/>
                    <a:gd name="connsiteX15-1511" fmla="*/ 4546600 w 4557762"/>
                    <a:gd name="connsiteY15-1512" fmla="*/ 4140200 h 5664200"/>
                    <a:gd name="connsiteX16-1513" fmla="*/ 1295400 w 4557762"/>
                    <a:gd name="connsiteY16-1514" fmla="*/ 4114800 h 5664200"/>
                    <a:gd name="connsiteX17-1515" fmla="*/ 381000 w 4557762"/>
                    <a:gd name="connsiteY17-1516" fmla="*/ 4686300 h 5664200"/>
                    <a:gd name="connsiteX18-1517" fmla="*/ 0 w 4557762"/>
                    <a:gd name="connsiteY18-1518" fmla="*/ 5664200 h 5664200"/>
                    <a:gd name="connsiteX19-1519" fmla="*/ 12700 w 4557762"/>
                    <a:gd name="connsiteY19-1520" fmla="*/ 1397000 h 5664200"/>
                    <a:gd name="connsiteX0-1521" fmla="*/ 12700 w 4557762"/>
                    <a:gd name="connsiteY0-1522" fmla="*/ 1397000 h 5664200"/>
                    <a:gd name="connsiteX1-1523" fmla="*/ 165100 w 4557762"/>
                    <a:gd name="connsiteY1-1524" fmla="*/ 762000 h 5664200"/>
                    <a:gd name="connsiteX2-1525" fmla="*/ 599440 w 4557762"/>
                    <a:gd name="connsiteY2-1526" fmla="*/ 279400 h 5664200"/>
                    <a:gd name="connsiteX3-1527" fmla="*/ 1016000 w 4557762"/>
                    <a:gd name="connsiteY3-1528" fmla="*/ 63500 h 5664200"/>
                    <a:gd name="connsiteX4-1529" fmla="*/ 1320800 w 4557762"/>
                    <a:gd name="connsiteY4-1530" fmla="*/ 12700 h 5664200"/>
                    <a:gd name="connsiteX5-1531" fmla="*/ 4521200 w 4557762"/>
                    <a:gd name="connsiteY5-1532" fmla="*/ 0 h 5664200"/>
                    <a:gd name="connsiteX6-1533" fmla="*/ 4394200 w 4557762"/>
                    <a:gd name="connsiteY6-1534" fmla="*/ 393700 h 5664200"/>
                    <a:gd name="connsiteX7-1535" fmla="*/ 4089400 w 4557762"/>
                    <a:gd name="connsiteY7-1536" fmla="*/ 571500 h 5664200"/>
                    <a:gd name="connsiteX8-1537" fmla="*/ 2311400 w 4557762"/>
                    <a:gd name="connsiteY8-1538" fmla="*/ 558800 h 5664200"/>
                    <a:gd name="connsiteX9-1539" fmla="*/ 1177925 w 4557762"/>
                    <a:gd name="connsiteY9-1540" fmla="*/ 1285875 h 5664200"/>
                    <a:gd name="connsiteX10-1541" fmla="*/ 990600 w 4557762"/>
                    <a:gd name="connsiteY10-1542" fmla="*/ 2336800 h 5664200"/>
                    <a:gd name="connsiteX11-1543" fmla="*/ 1476375 w 4557762"/>
                    <a:gd name="connsiteY11-1544" fmla="*/ 3178175 h 5664200"/>
                    <a:gd name="connsiteX12-1545" fmla="*/ 2634615 w 4557762"/>
                    <a:gd name="connsiteY12-1546" fmla="*/ 3549015 h 5664200"/>
                    <a:gd name="connsiteX13-1547" fmla="*/ 4025900 w 4557762"/>
                    <a:gd name="connsiteY13-1548" fmla="*/ 3540760 h 5664200"/>
                    <a:gd name="connsiteX14-1549" fmla="*/ 4508500 w 4557762"/>
                    <a:gd name="connsiteY14-1550" fmla="*/ 3848100 h 5664200"/>
                    <a:gd name="connsiteX15-1551" fmla="*/ 4546600 w 4557762"/>
                    <a:gd name="connsiteY15-1552" fmla="*/ 4140200 h 5664200"/>
                    <a:gd name="connsiteX16-1553" fmla="*/ 1295400 w 4557762"/>
                    <a:gd name="connsiteY16-1554" fmla="*/ 4114800 h 5664200"/>
                    <a:gd name="connsiteX17-1555" fmla="*/ 381000 w 4557762"/>
                    <a:gd name="connsiteY17-1556" fmla="*/ 4686300 h 5664200"/>
                    <a:gd name="connsiteX18-1557" fmla="*/ 0 w 4557762"/>
                    <a:gd name="connsiteY18-1558" fmla="*/ 5664200 h 5664200"/>
                    <a:gd name="connsiteX19-1559" fmla="*/ 12700 w 4557762"/>
                    <a:gd name="connsiteY19-1560" fmla="*/ 1397000 h 5664200"/>
                    <a:gd name="connsiteX0-1561" fmla="*/ 12700 w 4557762"/>
                    <a:gd name="connsiteY0-1562" fmla="*/ 1397000 h 5664200"/>
                    <a:gd name="connsiteX1-1563" fmla="*/ 165100 w 4557762"/>
                    <a:gd name="connsiteY1-1564" fmla="*/ 762000 h 5664200"/>
                    <a:gd name="connsiteX2-1565" fmla="*/ 599440 w 4557762"/>
                    <a:gd name="connsiteY2-1566" fmla="*/ 279400 h 5664200"/>
                    <a:gd name="connsiteX3-1567" fmla="*/ 1320800 w 4557762"/>
                    <a:gd name="connsiteY3-1568" fmla="*/ 12700 h 5664200"/>
                    <a:gd name="connsiteX4-1569" fmla="*/ 4521200 w 4557762"/>
                    <a:gd name="connsiteY4-1570" fmla="*/ 0 h 5664200"/>
                    <a:gd name="connsiteX5-1571" fmla="*/ 4394200 w 4557762"/>
                    <a:gd name="connsiteY5-1572" fmla="*/ 393700 h 5664200"/>
                    <a:gd name="connsiteX6-1573" fmla="*/ 4089400 w 4557762"/>
                    <a:gd name="connsiteY6-1574" fmla="*/ 571500 h 5664200"/>
                    <a:gd name="connsiteX7-1575" fmla="*/ 2311400 w 4557762"/>
                    <a:gd name="connsiteY7-1576" fmla="*/ 558800 h 5664200"/>
                    <a:gd name="connsiteX8-1577" fmla="*/ 1177925 w 4557762"/>
                    <a:gd name="connsiteY8-1578" fmla="*/ 1285875 h 5664200"/>
                    <a:gd name="connsiteX9-1579" fmla="*/ 990600 w 4557762"/>
                    <a:gd name="connsiteY9-1580" fmla="*/ 2336800 h 5664200"/>
                    <a:gd name="connsiteX10-1581" fmla="*/ 1476375 w 4557762"/>
                    <a:gd name="connsiteY10-1582" fmla="*/ 3178175 h 5664200"/>
                    <a:gd name="connsiteX11-1583" fmla="*/ 2634615 w 4557762"/>
                    <a:gd name="connsiteY11-1584" fmla="*/ 3549015 h 5664200"/>
                    <a:gd name="connsiteX12-1585" fmla="*/ 4025900 w 4557762"/>
                    <a:gd name="connsiteY12-1586" fmla="*/ 3540760 h 5664200"/>
                    <a:gd name="connsiteX13-1587" fmla="*/ 4508500 w 4557762"/>
                    <a:gd name="connsiteY13-1588" fmla="*/ 3848100 h 5664200"/>
                    <a:gd name="connsiteX14-1589" fmla="*/ 4546600 w 4557762"/>
                    <a:gd name="connsiteY14-1590" fmla="*/ 4140200 h 5664200"/>
                    <a:gd name="connsiteX15-1591" fmla="*/ 1295400 w 4557762"/>
                    <a:gd name="connsiteY15-1592" fmla="*/ 4114800 h 5664200"/>
                    <a:gd name="connsiteX16-1593" fmla="*/ 381000 w 4557762"/>
                    <a:gd name="connsiteY16-1594" fmla="*/ 4686300 h 5664200"/>
                    <a:gd name="connsiteX17-1595" fmla="*/ 0 w 4557762"/>
                    <a:gd name="connsiteY17-1596" fmla="*/ 5664200 h 5664200"/>
                    <a:gd name="connsiteX18-1597" fmla="*/ 12700 w 4557762"/>
                    <a:gd name="connsiteY18-1598" fmla="*/ 1397000 h 5664200"/>
                    <a:gd name="connsiteX0-1599" fmla="*/ 12700 w 4557762"/>
                    <a:gd name="connsiteY0-1600" fmla="*/ 1397000 h 5664200"/>
                    <a:gd name="connsiteX1-1601" fmla="*/ 165100 w 4557762"/>
                    <a:gd name="connsiteY1-1602" fmla="*/ 762000 h 5664200"/>
                    <a:gd name="connsiteX2-1603" fmla="*/ 599440 w 4557762"/>
                    <a:gd name="connsiteY2-1604" fmla="*/ 279400 h 5664200"/>
                    <a:gd name="connsiteX3-1605" fmla="*/ 1320800 w 4557762"/>
                    <a:gd name="connsiteY3-1606" fmla="*/ 12700 h 5664200"/>
                    <a:gd name="connsiteX4-1607" fmla="*/ 4521200 w 4557762"/>
                    <a:gd name="connsiteY4-1608" fmla="*/ 0 h 5664200"/>
                    <a:gd name="connsiteX5-1609" fmla="*/ 4394200 w 4557762"/>
                    <a:gd name="connsiteY5-1610" fmla="*/ 393700 h 5664200"/>
                    <a:gd name="connsiteX6-1611" fmla="*/ 4089400 w 4557762"/>
                    <a:gd name="connsiteY6-1612" fmla="*/ 571500 h 5664200"/>
                    <a:gd name="connsiteX7-1613" fmla="*/ 2311400 w 4557762"/>
                    <a:gd name="connsiteY7-1614" fmla="*/ 558800 h 5664200"/>
                    <a:gd name="connsiteX8-1615" fmla="*/ 1177925 w 4557762"/>
                    <a:gd name="connsiteY8-1616" fmla="*/ 1285875 h 5664200"/>
                    <a:gd name="connsiteX9-1617" fmla="*/ 990600 w 4557762"/>
                    <a:gd name="connsiteY9-1618" fmla="*/ 2336800 h 5664200"/>
                    <a:gd name="connsiteX10-1619" fmla="*/ 1476375 w 4557762"/>
                    <a:gd name="connsiteY10-1620" fmla="*/ 3178175 h 5664200"/>
                    <a:gd name="connsiteX11-1621" fmla="*/ 2634615 w 4557762"/>
                    <a:gd name="connsiteY11-1622" fmla="*/ 3549015 h 5664200"/>
                    <a:gd name="connsiteX12-1623" fmla="*/ 4025900 w 4557762"/>
                    <a:gd name="connsiteY12-1624" fmla="*/ 3540760 h 5664200"/>
                    <a:gd name="connsiteX13-1625" fmla="*/ 4508500 w 4557762"/>
                    <a:gd name="connsiteY13-1626" fmla="*/ 3848100 h 5664200"/>
                    <a:gd name="connsiteX14-1627" fmla="*/ 4546600 w 4557762"/>
                    <a:gd name="connsiteY14-1628" fmla="*/ 4140200 h 5664200"/>
                    <a:gd name="connsiteX15-1629" fmla="*/ 1295400 w 4557762"/>
                    <a:gd name="connsiteY15-1630" fmla="*/ 4114800 h 5664200"/>
                    <a:gd name="connsiteX16-1631" fmla="*/ 381000 w 4557762"/>
                    <a:gd name="connsiteY16-1632" fmla="*/ 4686300 h 5664200"/>
                    <a:gd name="connsiteX17-1633" fmla="*/ 0 w 4557762"/>
                    <a:gd name="connsiteY17-1634" fmla="*/ 5664200 h 5664200"/>
                    <a:gd name="connsiteX18-1635" fmla="*/ 12700 w 4557762"/>
                    <a:gd name="connsiteY18-1636" fmla="*/ 1397000 h 5664200"/>
                    <a:gd name="connsiteX0-1637" fmla="*/ 12700 w 4557762"/>
                    <a:gd name="connsiteY0-1638" fmla="*/ 1397000 h 5664200"/>
                    <a:gd name="connsiteX1-1639" fmla="*/ 165100 w 4557762"/>
                    <a:gd name="connsiteY1-1640" fmla="*/ 762000 h 5664200"/>
                    <a:gd name="connsiteX2-1641" fmla="*/ 599440 w 4557762"/>
                    <a:gd name="connsiteY2-1642" fmla="*/ 279400 h 5664200"/>
                    <a:gd name="connsiteX3-1643" fmla="*/ 1320800 w 4557762"/>
                    <a:gd name="connsiteY3-1644" fmla="*/ 12700 h 5664200"/>
                    <a:gd name="connsiteX4-1645" fmla="*/ 4521200 w 4557762"/>
                    <a:gd name="connsiteY4-1646" fmla="*/ 0 h 5664200"/>
                    <a:gd name="connsiteX5-1647" fmla="*/ 4394200 w 4557762"/>
                    <a:gd name="connsiteY5-1648" fmla="*/ 393700 h 5664200"/>
                    <a:gd name="connsiteX6-1649" fmla="*/ 4089400 w 4557762"/>
                    <a:gd name="connsiteY6-1650" fmla="*/ 571500 h 5664200"/>
                    <a:gd name="connsiteX7-1651" fmla="*/ 2311400 w 4557762"/>
                    <a:gd name="connsiteY7-1652" fmla="*/ 558800 h 5664200"/>
                    <a:gd name="connsiteX8-1653" fmla="*/ 1177925 w 4557762"/>
                    <a:gd name="connsiteY8-1654" fmla="*/ 1285875 h 5664200"/>
                    <a:gd name="connsiteX9-1655" fmla="*/ 990600 w 4557762"/>
                    <a:gd name="connsiteY9-1656" fmla="*/ 2336800 h 5664200"/>
                    <a:gd name="connsiteX10-1657" fmla="*/ 1476375 w 4557762"/>
                    <a:gd name="connsiteY10-1658" fmla="*/ 3178175 h 5664200"/>
                    <a:gd name="connsiteX11-1659" fmla="*/ 2634615 w 4557762"/>
                    <a:gd name="connsiteY11-1660" fmla="*/ 3549015 h 5664200"/>
                    <a:gd name="connsiteX12-1661" fmla="*/ 4025900 w 4557762"/>
                    <a:gd name="connsiteY12-1662" fmla="*/ 3540760 h 5664200"/>
                    <a:gd name="connsiteX13-1663" fmla="*/ 4508500 w 4557762"/>
                    <a:gd name="connsiteY13-1664" fmla="*/ 3848100 h 5664200"/>
                    <a:gd name="connsiteX14-1665" fmla="*/ 4546600 w 4557762"/>
                    <a:gd name="connsiteY14-1666" fmla="*/ 4140200 h 5664200"/>
                    <a:gd name="connsiteX15-1667" fmla="*/ 1295400 w 4557762"/>
                    <a:gd name="connsiteY15-1668" fmla="*/ 4114800 h 5664200"/>
                    <a:gd name="connsiteX16-1669" fmla="*/ 381000 w 4557762"/>
                    <a:gd name="connsiteY16-1670" fmla="*/ 4686300 h 5664200"/>
                    <a:gd name="connsiteX17-1671" fmla="*/ 0 w 4557762"/>
                    <a:gd name="connsiteY17-1672" fmla="*/ 5664200 h 5664200"/>
                    <a:gd name="connsiteX18-1673" fmla="*/ 12700 w 4557762"/>
                    <a:gd name="connsiteY18-1674" fmla="*/ 1397000 h 5664200"/>
                    <a:gd name="connsiteX0-1675" fmla="*/ 12700 w 4557762"/>
                    <a:gd name="connsiteY0-1676" fmla="*/ 1397000 h 5664200"/>
                    <a:gd name="connsiteX1-1677" fmla="*/ 165100 w 4557762"/>
                    <a:gd name="connsiteY1-1678" fmla="*/ 762000 h 5664200"/>
                    <a:gd name="connsiteX2-1679" fmla="*/ 614680 w 4557762"/>
                    <a:gd name="connsiteY2-1680" fmla="*/ 256540 h 5664200"/>
                    <a:gd name="connsiteX3-1681" fmla="*/ 1320800 w 4557762"/>
                    <a:gd name="connsiteY3-1682" fmla="*/ 12700 h 5664200"/>
                    <a:gd name="connsiteX4-1683" fmla="*/ 4521200 w 4557762"/>
                    <a:gd name="connsiteY4-1684" fmla="*/ 0 h 5664200"/>
                    <a:gd name="connsiteX5-1685" fmla="*/ 4394200 w 4557762"/>
                    <a:gd name="connsiteY5-1686" fmla="*/ 393700 h 5664200"/>
                    <a:gd name="connsiteX6-1687" fmla="*/ 4089400 w 4557762"/>
                    <a:gd name="connsiteY6-1688" fmla="*/ 571500 h 5664200"/>
                    <a:gd name="connsiteX7-1689" fmla="*/ 2311400 w 4557762"/>
                    <a:gd name="connsiteY7-1690" fmla="*/ 558800 h 5664200"/>
                    <a:gd name="connsiteX8-1691" fmla="*/ 1177925 w 4557762"/>
                    <a:gd name="connsiteY8-1692" fmla="*/ 1285875 h 5664200"/>
                    <a:gd name="connsiteX9-1693" fmla="*/ 990600 w 4557762"/>
                    <a:gd name="connsiteY9-1694" fmla="*/ 2336800 h 5664200"/>
                    <a:gd name="connsiteX10-1695" fmla="*/ 1476375 w 4557762"/>
                    <a:gd name="connsiteY10-1696" fmla="*/ 3178175 h 5664200"/>
                    <a:gd name="connsiteX11-1697" fmla="*/ 2634615 w 4557762"/>
                    <a:gd name="connsiteY11-1698" fmla="*/ 3549015 h 5664200"/>
                    <a:gd name="connsiteX12-1699" fmla="*/ 4025900 w 4557762"/>
                    <a:gd name="connsiteY12-1700" fmla="*/ 3540760 h 5664200"/>
                    <a:gd name="connsiteX13-1701" fmla="*/ 4508500 w 4557762"/>
                    <a:gd name="connsiteY13-1702" fmla="*/ 3848100 h 5664200"/>
                    <a:gd name="connsiteX14-1703" fmla="*/ 4546600 w 4557762"/>
                    <a:gd name="connsiteY14-1704" fmla="*/ 4140200 h 5664200"/>
                    <a:gd name="connsiteX15-1705" fmla="*/ 1295400 w 4557762"/>
                    <a:gd name="connsiteY15-1706" fmla="*/ 4114800 h 5664200"/>
                    <a:gd name="connsiteX16-1707" fmla="*/ 381000 w 4557762"/>
                    <a:gd name="connsiteY16-1708" fmla="*/ 4686300 h 5664200"/>
                    <a:gd name="connsiteX17-1709" fmla="*/ 0 w 4557762"/>
                    <a:gd name="connsiteY17-1710" fmla="*/ 5664200 h 5664200"/>
                    <a:gd name="connsiteX18-1711" fmla="*/ 12700 w 4557762"/>
                    <a:gd name="connsiteY18-1712" fmla="*/ 1397000 h 5664200"/>
                    <a:gd name="connsiteX0-1713" fmla="*/ 12700 w 4557762"/>
                    <a:gd name="connsiteY0-1714" fmla="*/ 1397000 h 5664200"/>
                    <a:gd name="connsiteX1-1715" fmla="*/ 165100 w 4557762"/>
                    <a:gd name="connsiteY1-1716" fmla="*/ 762000 h 5664200"/>
                    <a:gd name="connsiteX2-1717" fmla="*/ 614680 w 4557762"/>
                    <a:gd name="connsiteY2-1718" fmla="*/ 256540 h 5664200"/>
                    <a:gd name="connsiteX3-1719" fmla="*/ 1320800 w 4557762"/>
                    <a:gd name="connsiteY3-1720" fmla="*/ 12700 h 5664200"/>
                    <a:gd name="connsiteX4-1721" fmla="*/ 4521200 w 4557762"/>
                    <a:gd name="connsiteY4-1722" fmla="*/ 0 h 5664200"/>
                    <a:gd name="connsiteX5-1723" fmla="*/ 4394200 w 4557762"/>
                    <a:gd name="connsiteY5-1724" fmla="*/ 393700 h 5664200"/>
                    <a:gd name="connsiteX6-1725" fmla="*/ 4089400 w 4557762"/>
                    <a:gd name="connsiteY6-1726" fmla="*/ 571500 h 5664200"/>
                    <a:gd name="connsiteX7-1727" fmla="*/ 2311400 w 4557762"/>
                    <a:gd name="connsiteY7-1728" fmla="*/ 558800 h 5664200"/>
                    <a:gd name="connsiteX8-1729" fmla="*/ 1177925 w 4557762"/>
                    <a:gd name="connsiteY8-1730" fmla="*/ 1285875 h 5664200"/>
                    <a:gd name="connsiteX9-1731" fmla="*/ 990600 w 4557762"/>
                    <a:gd name="connsiteY9-1732" fmla="*/ 2336800 h 5664200"/>
                    <a:gd name="connsiteX10-1733" fmla="*/ 1476375 w 4557762"/>
                    <a:gd name="connsiteY10-1734" fmla="*/ 3178175 h 5664200"/>
                    <a:gd name="connsiteX11-1735" fmla="*/ 2634615 w 4557762"/>
                    <a:gd name="connsiteY11-1736" fmla="*/ 3549015 h 5664200"/>
                    <a:gd name="connsiteX12-1737" fmla="*/ 4025900 w 4557762"/>
                    <a:gd name="connsiteY12-1738" fmla="*/ 3540760 h 5664200"/>
                    <a:gd name="connsiteX13-1739" fmla="*/ 4508500 w 4557762"/>
                    <a:gd name="connsiteY13-1740" fmla="*/ 3848100 h 5664200"/>
                    <a:gd name="connsiteX14-1741" fmla="*/ 4546600 w 4557762"/>
                    <a:gd name="connsiteY14-1742" fmla="*/ 4140200 h 5664200"/>
                    <a:gd name="connsiteX15-1743" fmla="*/ 1295400 w 4557762"/>
                    <a:gd name="connsiteY15-1744" fmla="*/ 4114800 h 5664200"/>
                    <a:gd name="connsiteX16-1745" fmla="*/ 381000 w 4557762"/>
                    <a:gd name="connsiteY16-1746" fmla="*/ 4686300 h 5664200"/>
                    <a:gd name="connsiteX17-1747" fmla="*/ 0 w 4557762"/>
                    <a:gd name="connsiteY17-1748" fmla="*/ 5664200 h 5664200"/>
                    <a:gd name="connsiteX18-1749" fmla="*/ 12700 w 4557762"/>
                    <a:gd name="connsiteY18-1750" fmla="*/ 1397000 h 5664200"/>
                    <a:gd name="connsiteX0-1751" fmla="*/ 12700 w 4557762"/>
                    <a:gd name="connsiteY0-1752" fmla="*/ 1397000 h 5664200"/>
                    <a:gd name="connsiteX1-1753" fmla="*/ 165100 w 4557762"/>
                    <a:gd name="connsiteY1-1754" fmla="*/ 762000 h 5664200"/>
                    <a:gd name="connsiteX2-1755" fmla="*/ 614680 w 4557762"/>
                    <a:gd name="connsiteY2-1756" fmla="*/ 256540 h 5664200"/>
                    <a:gd name="connsiteX3-1757" fmla="*/ 1320800 w 4557762"/>
                    <a:gd name="connsiteY3-1758" fmla="*/ 12700 h 5664200"/>
                    <a:gd name="connsiteX4-1759" fmla="*/ 4521200 w 4557762"/>
                    <a:gd name="connsiteY4-1760" fmla="*/ 0 h 5664200"/>
                    <a:gd name="connsiteX5-1761" fmla="*/ 4394200 w 4557762"/>
                    <a:gd name="connsiteY5-1762" fmla="*/ 393700 h 5664200"/>
                    <a:gd name="connsiteX6-1763" fmla="*/ 4089400 w 4557762"/>
                    <a:gd name="connsiteY6-1764" fmla="*/ 571500 h 5664200"/>
                    <a:gd name="connsiteX7-1765" fmla="*/ 2311400 w 4557762"/>
                    <a:gd name="connsiteY7-1766" fmla="*/ 558800 h 5664200"/>
                    <a:gd name="connsiteX8-1767" fmla="*/ 1177925 w 4557762"/>
                    <a:gd name="connsiteY8-1768" fmla="*/ 1285875 h 5664200"/>
                    <a:gd name="connsiteX9-1769" fmla="*/ 990600 w 4557762"/>
                    <a:gd name="connsiteY9-1770" fmla="*/ 2336800 h 5664200"/>
                    <a:gd name="connsiteX10-1771" fmla="*/ 1476375 w 4557762"/>
                    <a:gd name="connsiteY10-1772" fmla="*/ 3178175 h 5664200"/>
                    <a:gd name="connsiteX11-1773" fmla="*/ 2634615 w 4557762"/>
                    <a:gd name="connsiteY11-1774" fmla="*/ 3549015 h 5664200"/>
                    <a:gd name="connsiteX12-1775" fmla="*/ 4025900 w 4557762"/>
                    <a:gd name="connsiteY12-1776" fmla="*/ 3540760 h 5664200"/>
                    <a:gd name="connsiteX13-1777" fmla="*/ 4508500 w 4557762"/>
                    <a:gd name="connsiteY13-1778" fmla="*/ 3848100 h 5664200"/>
                    <a:gd name="connsiteX14-1779" fmla="*/ 4546600 w 4557762"/>
                    <a:gd name="connsiteY14-1780" fmla="*/ 4140200 h 5664200"/>
                    <a:gd name="connsiteX15-1781" fmla="*/ 1295400 w 4557762"/>
                    <a:gd name="connsiteY15-1782" fmla="*/ 4114800 h 5664200"/>
                    <a:gd name="connsiteX16-1783" fmla="*/ 381000 w 4557762"/>
                    <a:gd name="connsiteY16-1784" fmla="*/ 4686300 h 5664200"/>
                    <a:gd name="connsiteX17-1785" fmla="*/ 0 w 4557762"/>
                    <a:gd name="connsiteY17-1786" fmla="*/ 5664200 h 5664200"/>
                    <a:gd name="connsiteX18-1787" fmla="*/ 12700 w 4557762"/>
                    <a:gd name="connsiteY18-1788" fmla="*/ 1397000 h 5664200"/>
                    <a:gd name="connsiteX0-1789" fmla="*/ 12700 w 4557762"/>
                    <a:gd name="connsiteY0-1790" fmla="*/ 1397000 h 5664200"/>
                    <a:gd name="connsiteX1-1791" fmla="*/ 165100 w 4557762"/>
                    <a:gd name="connsiteY1-1792" fmla="*/ 762000 h 5664200"/>
                    <a:gd name="connsiteX2-1793" fmla="*/ 614680 w 4557762"/>
                    <a:gd name="connsiteY2-1794" fmla="*/ 256540 h 5664200"/>
                    <a:gd name="connsiteX3-1795" fmla="*/ 1320800 w 4557762"/>
                    <a:gd name="connsiteY3-1796" fmla="*/ 12700 h 5664200"/>
                    <a:gd name="connsiteX4-1797" fmla="*/ 4521200 w 4557762"/>
                    <a:gd name="connsiteY4-1798" fmla="*/ 0 h 5664200"/>
                    <a:gd name="connsiteX5-1799" fmla="*/ 4394200 w 4557762"/>
                    <a:gd name="connsiteY5-1800" fmla="*/ 393700 h 5664200"/>
                    <a:gd name="connsiteX6-1801" fmla="*/ 4089400 w 4557762"/>
                    <a:gd name="connsiteY6-1802" fmla="*/ 571500 h 5664200"/>
                    <a:gd name="connsiteX7-1803" fmla="*/ 2311400 w 4557762"/>
                    <a:gd name="connsiteY7-1804" fmla="*/ 558800 h 5664200"/>
                    <a:gd name="connsiteX8-1805" fmla="*/ 1177925 w 4557762"/>
                    <a:gd name="connsiteY8-1806" fmla="*/ 1285875 h 5664200"/>
                    <a:gd name="connsiteX9-1807" fmla="*/ 990600 w 4557762"/>
                    <a:gd name="connsiteY9-1808" fmla="*/ 2336800 h 5664200"/>
                    <a:gd name="connsiteX10-1809" fmla="*/ 1476375 w 4557762"/>
                    <a:gd name="connsiteY10-1810" fmla="*/ 3178175 h 5664200"/>
                    <a:gd name="connsiteX11-1811" fmla="*/ 2634615 w 4557762"/>
                    <a:gd name="connsiteY11-1812" fmla="*/ 3549015 h 5664200"/>
                    <a:gd name="connsiteX12-1813" fmla="*/ 4025900 w 4557762"/>
                    <a:gd name="connsiteY12-1814" fmla="*/ 3540760 h 5664200"/>
                    <a:gd name="connsiteX13-1815" fmla="*/ 4508500 w 4557762"/>
                    <a:gd name="connsiteY13-1816" fmla="*/ 3848100 h 5664200"/>
                    <a:gd name="connsiteX14-1817" fmla="*/ 4546600 w 4557762"/>
                    <a:gd name="connsiteY14-1818" fmla="*/ 4140200 h 5664200"/>
                    <a:gd name="connsiteX15-1819" fmla="*/ 1295400 w 4557762"/>
                    <a:gd name="connsiteY15-1820" fmla="*/ 4114800 h 5664200"/>
                    <a:gd name="connsiteX16-1821" fmla="*/ 381000 w 4557762"/>
                    <a:gd name="connsiteY16-1822" fmla="*/ 4686300 h 5664200"/>
                    <a:gd name="connsiteX17-1823" fmla="*/ 0 w 4557762"/>
                    <a:gd name="connsiteY17-1824" fmla="*/ 5664200 h 5664200"/>
                    <a:gd name="connsiteX18-1825" fmla="*/ 12700 w 4557762"/>
                    <a:gd name="connsiteY18-1826" fmla="*/ 1397000 h 5664200"/>
                    <a:gd name="connsiteX0-1827" fmla="*/ 12700 w 4557762"/>
                    <a:gd name="connsiteY0-1828" fmla="*/ 1397000 h 5664200"/>
                    <a:gd name="connsiteX1-1829" fmla="*/ 165100 w 4557762"/>
                    <a:gd name="connsiteY1-1830" fmla="*/ 762000 h 5664200"/>
                    <a:gd name="connsiteX2-1831" fmla="*/ 614680 w 4557762"/>
                    <a:gd name="connsiteY2-1832" fmla="*/ 256540 h 5664200"/>
                    <a:gd name="connsiteX3-1833" fmla="*/ 1320800 w 4557762"/>
                    <a:gd name="connsiteY3-1834" fmla="*/ 12700 h 5664200"/>
                    <a:gd name="connsiteX4-1835" fmla="*/ 4521200 w 4557762"/>
                    <a:gd name="connsiteY4-1836" fmla="*/ 0 h 5664200"/>
                    <a:gd name="connsiteX5-1837" fmla="*/ 4394200 w 4557762"/>
                    <a:gd name="connsiteY5-1838" fmla="*/ 393700 h 5664200"/>
                    <a:gd name="connsiteX6-1839" fmla="*/ 4089400 w 4557762"/>
                    <a:gd name="connsiteY6-1840" fmla="*/ 571500 h 5664200"/>
                    <a:gd name="connsiteX7-1841" fmla="*/ 2311400 w 4557762"/>
                    <a:gd name="connsiteY7-1842" fmla="*/ 558800 h 5664200"/>
                    <a:gd name="connsiteX8-1843" fmla="*/ 1177925 w 4557762"/>
                    <a:gd name="connsiteY8-1844" fmla="*/ 1285875 h 5664200"/>
                    <a:gd name="connsiteX9-1845" fmla="*/ 990600 w 4557762"/>
                    <a:gd name="connsiteY9-1846" fmla="*/ 2336800 h 5664200"/>
                    <a:gd name="connsiteX10-1847" fmla="*/ 1476375 w 4557762"/>
                    <a:gd name="connsiteY10-1848" fmla="*/ 3178175 h 5664200"/>
                    <a:gd name="connsiteX11-1849" fmla="*/ 2634615 w 4557762"/>
                    <a:gd name="connsiteY11-1850" fmla="*/ 3549015 h 5664200"/>
                    <a:gd name="connsiteX12-1851" fmla="*/ 4025900 w 4557762"/>
                    <a:gd name="connsiteY12-1852" fmla="*/ 3540760 h 5664200"/>
                    <a:gd name="connsiteX13-1853" fmla="*/ 4508500 w 4557762"/>
                    <a:gd name="connsiteY13-1854" fmla="*/ 3848100 h 5664200"/>
                    <a:gd name="connsiteX14-1855" fmla="*/ 4546600 w 4557762"/>
                    <a:gd name="connsiteY14-1856" fmla="*/ 4140200 h 5664200"/>
                    <a:gd name="connsiteX15-1857" fmla="*/ 1295400 w 4557762"/>
                    <a:gd name="connsiteY15-1858" fmla="*/ 4114800 h 5664200"/>
                    <a:gd name="connsiteX16-1859" fmla="*/ 381000 w 4557762"/>
                    <a:gd name="connsiteY16-1860" fmla="*/ 4686300 h 5664200"/>
                    <a:gd name="connsiteX17-1861" fmla="*/ 0 w 4557762"/>
                    <a:gd name="connsiteY17-1862" fmla="*/ 5664200 h 5664200"/>
                    <a:gd name="connsiteX18-1863" fmla="*/ 12700 w 4557762"/>
                    <a:gd name="connsiteY18-1864" fmla="*/ 1397000 h 5664200"/>
                    <a:gd name="connsiteX0-1865" fmla="*/ 12700 w 4559864"/>
                    <a:gd name="connsiteY0-1866" fmla="*/ 1397000 h 5664200"/>
                    <a:gd name="connsiteX1-1867" fmla="*/ 165100 w 4559864"/>
                    <a:gd name="connsiteY1-1868" fmla="*/ 762000 h 5664200"/>
                    <a:gd name="connsiteX2-1869" fmla="*/ 614680 w 4559864"/>
                    <a:gd name="connsiteY2-1870" fmla="*/ 256540 h 5664200"/>
                    <a:gd name="connsiteX3-1871" fmla="*/ 1320800 w 4559864"/>
                    <a:gd name="connsiteY3-1872" fmla="*/ 12700 h 5664200"/>
                    <a:gd name="connsiteX4-1873" fmla="*/ 4521200 w 4559864"/>
                    <a:gd name="connsiteY4-1874" fmla="*/ 0 h 5664200"/>
                    <a:gd name="connsiteX5-1875" fmla="*/ 4432300 w 4559864"/>
                    <a:gd name="connsiteY5-1876" fmla="*/ 416560 h 5664200"/>
                    <a:gd name="connsiteX6-1877" fmla="*/ 4089400 w 4559864"/>
                    <a:gd name="connsiteY6-1878" fmla="*/ 571500 h 5664200"/>
                    <a:gd name="connsiteX7-1879" fmla="*/ 2311400 w 4559864"/>
                    <a:gd name="connsiteY7-1880" fmla="*/ 558800 h 5664200"/>
                    <a:gd name="connsiteX8-1881" fmla="*/ 1177925 w 4559864"/>
                    <a:gd name="connsiteY8-1882" fmla="*/ 1285875 h 5664200"/>
                    <a:gd name="connsiteX9-1883" fmla="*/ 990600 w 4559864"/>
                    <a:gd name="connsiteY9-1884" fmla="*/ 2336800 h 5664200"/>
                    <a:gd name="connsiteX10-1885" fmla="*/ 1476375 w 4559864"/>
                    <a:gd name="connsiteY10-1886" fmla="*/ 3178175 h 5664200"/>
                    <a:gd name="connsiteX11-1887" fmla="*/ 2634615 w 4559864"/>
                    <a:gd name="connsiteY11-1888" fmla="*/ 3549015 h 5664200"/>
                    <a:gd name="connsiteX12-1889" fmla="*/ 4025900 w 4559864"/>
                    <a:gd name="connsiteY12-1890" fmla="*/ 3540760 h 5664200"/>
                    <a:gd name="connsiteX13-1891" fmla="*/ 4508500 w 4559864"/>
                    <a:gd name="connsiteY13-1892" fmla="*/ 3848100 h 5664200"/>
                    <a:gd name="connsiteX14-1893" fmla="*/ 4546600 w 4559864"/>
                    <a:gd name="connsiteY14-1894" fmla="*/ 4140200 h 5664200"/>
                    <a:gd name="connsiteX15-1895" fmla="*/ 1295400 w 4559864"/>
                    <a:gd name="connsiteY15-1896" fmla="*/ 4114800 h 5664200"/>
                    <a:gd name="connsiteX16-1897" fmla="*/ 381000 w 4559864"/>
                    <a:gd name="connsiteY16-1898" fmla="*/ 4686300 h 5664200"/>
                    <a:gd name="connsiteX17-1899" fmla="*/ 0 w 4559864"/>
                    <a:gd name="connsiteY17-1900" fmla="*/ 5664200 h 5664200"/>
                    <a:gd name="connsiteX18-1901" fmla="*/ 12700 w 4559864"/>
                    <a:gd name="connsiteY18-1902" fmla="*/ 1397000 h 5664200"/>
                    <a:gd name="connsiteX0-1903" fmla="*/ 12700 w 4557762"/>
                    <a:gd name="connsiteY0-1904" fmla="*/ 1397000 h 5664200"/>
                    <a:gd name="connsiteX1-1905" fmla="*/ 165100 w 4557762"/>
                    <a:gd name="connsiteY1-1906" fmla="*/ 762000 h 5664200"/>
                    <a:gd name="connsiteX2-1907" fmla="*/ 614680 w 4557762"/>
                    <a:gd name="connsiteY2-1908" fmla="*/ 256540 h 5664200"/>
                    <a:gd name="connsiteX3-1909" fmla="*/ 1320800 w 4557762"/>
                    <a:gd name="connsiteY3-1910" fmla="*/ 12700 h 5664200"/>
                    <a:gd name="connsiteX4-1911" fmla="*/ 4521200 w 4557762"/>
                    <a:gd name="connsiteY4-1912" fmla="*/ 0 h 5664200"/>
                    <a:gd name="connsiteX5-1913" fmla="*/ 4432300 w 4557762"/>
                    <a:gd name="connsiteY5-1914" fmla="*/ 416560 h 5664200"/>
                    <a:gd name="connsiteX6-1915" fmla="*/ 4089400 w 4557762"/>
                    <a:gd name="connsiteY6-1916" fmla="*/ 571500 h 5664200"/>
                    <a:gd name="connsiteX7-1917" fmla="*/ 2311400 w 4557762"/>
                    <a:gd name="connsiteY7-1918" fmla="*/ 558800 h 5664200"/>
                    <a:gd name="connsiteX8-1919" fmla="*/ 1177925 w 4557762"/>
                    <a:gd name="connsiteY8-1920" fmla="*/ 1285875 h 5664200"/>
                    <a:gd name="connsiteX9-1921" fmla="*/ 990600 w 4557762"/>
                    <a:gd name="connsiteY9-1922" fmla="*/ 2336800 h 5664200"/>
                    <a:gd name="connsiteX10-1923" fmla="*/ 1476375 w 4557762"/>
                    <a:gd name="connsiteY10-1924" fmla="*/ 3178175 h 5664200"/>
                    <a:gd name="connsiteX11-1925" fmla="*/ 2634615 w 4557762"/>
                    <a:gd name="connsiteY11-1926" fmla="*/ 3549015 h 5664200"/>
                    <a:gd name="connsiteX12-1927" fmla="*/ 4025900 w 4557762"/>
                    <a:gd name="connsiteY12-1928" fmla="*/ 3540760 h 5664200"/>
                    <a:gd name="connsiteX13-1929" fmla="*/ 4508500 w 4557762"/>
                    <a:gd name="connsiteY13-1930" fmla="*/ 3848100 h 5664200"/>
                    <a:gd name="connsiteX14-1931" fmla="*/ 4546600 w 4557762"/>
                    <a:gd name="connsiteY14-1932" fmla="*/ 4140200 h 5664200"/>
                    <a:gd name="connsiteX15-1933" fmla="*/ 1295400 w 4557762"/>
                    <a:gd name="connsiteY15-1934" fmla="*/ 4114800 h 5664200"/>
                    <a:gd name="connsiteX16-1935" fmla="*/ 381000 w 4557762"/>
                    <a:gd name="connsiteY16-1936" fmla="*/ 4686300 h 5664200"/>
                    <a:gd name="connsiteX17-1937" fmla="*/ 0 w 4557762"/>
                    <a:gd name="connsiteY17-1938" fmla="*/ 5664200 h 5664200"/>
                    <a:gd name="connsiteX18-1939" fmla="*/ 12700 w 4557762"/>
                    <a:gd name="connsiteY18-1940" fmla="*/ 1397000 h 5664200"/>
                    <a:gd name="connsiteX0-1941" fmla="*/ 12700 w 4557762"/>
                    <a:gd name="connsiteY0-1942" fmla="*/ 1397000 h 5664200"/>
                    <a:gd name="connsiteX1-1943" fmla="*/ 165100 w 4557762"/>
                    <a:gd name="connsiteY1-1944" fmla="*/ 762000 h 5664200"/>
                    <a:gd name="connsiteX2-1945" fmla="*/ 614680 w 4557762"/>
                    <a:gd name="connsiteY2-1946" fmla="*/ 256540 h 5664200"/>
                    <a:gd name="connsiteX3-1947" fmla="*/ 1320800 w 4557762"/>
                    <a:gd name="connsiteY3-1948" fmla="*/ 12700 h 5664200"/>
                    <a:gd name="connsiteX4-1949" fmla="*/ 4521200 w 4557762"/>
                    <a:gd name="connsiteY4-1950" fmla="*/ 0 h 5664200"/>
                    <a:gd name="connsiteX5-1951" fmla="*/ 4432300 w 4557762"/>
                    <a:gd name="connsiteY5-1952" fmla="*/ 416560 h 5664200"/>
                    <a:gd name="connsiteX6-1953" fmla="*/ 4089400 w 4557762"/>
                    <a:gd name="connsiteY6-1954" fmla="*/ 571500 h 5664200"/>
                    <a:gd name="connsiteX7-1955" fmla="*/ 2311400 w 4557762"/>
                    <a:gd name="connsiteY7-1956" fmla="*/ 558800 h 5664200"/>
                    <a:gd name="connsiteX8-1957" fmla="*/ 1177925 w 4557762"/>
                    <a:gd name="connsiteY8-1958" fmla="*/ 1285875 h 5664200"/>
                    <a:gd name="connsiteX9-1959" fmla="*/ 990600 w 4557762"/>
                    <a:gd name="connsiteY9-1960" fmla="*/ 2336800 h 5664200"/>
                    <a:gd name="connsiteX10-1961" fmla="*/ 1476375 w 4557762"/>
                    <a:gd name="connsiteY10-1962" fmla="*/ 3178175 h 5664200"/>
                    <a:gd name="connsiteX11-1963" fmla="*/ 2634615 w 4557762"/>
                    <a:gd name="connsiteY11-1964" fmla="*/ 3549015 h 5664200"/>
                    <a:gd name="connsiteX12-1965" fmla="*/ 4025900 w 4557762"/>
                    <a:gd name="connsiteY12-1966" fmla="*/ 3540760 h 5664200"/>
                    <a:gd name="connsiteX13-1967" fmla="*/ 4508500 w 4557762"/>
                    <a:gd name="connsiteY13-1968" fmla="*/ 3848100 h 5664200"/>
                    <a:gd name="connsiteX14-1969" fmla="*/ 4546600 w 4557762"/>
                    <a:gd name="connsiteY14-1970" fmla="*/ 4140200 h 5664200"/>
                    <a:gd name="connsiteX15-1971" fmla="*/ 1295400 w 4557762"/>
                    <a:gd name="connsiteY15-1972" fmla="*/ 4114800 h 5664200"/>
                    <a:gd name="connsiteX16-1973" fmla="*/ 381000 w 4557762"/>
                    <a:gd name="connsiteY16-1974" fmla="*/ 4686300 h 5664200"/>
                    <a:gd name="connsiteX17-1975" fmla="*/ 0 w 4557762"/>
                    <a:gd name="connsiteY17-1976" fmla="*/ 5664200 h 5664200"/>
                    <a:gd name="connsiteX18-1977" fmla="*/ 12700 w 4557762"/>
                    <a:gd name="connsiteY18-1978" fmla="*/ 1397000 h 5664200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  <a:cxn ang="0">
                      <a:pos x="connsiteX11-23" y="connsiteY11-24"/>
                    </a:cxn>
                    <a:cxn ang="0">
                      <a:pos x="connsiteX12-25" y="connsiteY12-26"/>
                    </a:cxn>
                    <a:cxn ang="0">
                      <a:pos x="connsiteX13-27" y="connsiteY13-28"/>
                    </a:cxn>
                    <a:cxn ang="0">
                      <a:pos x="connsiteX14-29" y="connsiteY14-30"/>
                    </a:cxn>
                    <a:cxn ang="0">
                      <a:pos x="connsiteX15-31" y="connsiteY15-32"/>
                    </a:cxn>
                    <a:cxn ang="0">
                      <a:pos x="connsiteX16-33" y="connsiteY16-34"/>
                    </a:cxn>
                    <a:cxn ang="0">
                      <a:pos x="connsiteX17-35" y="connsiteY17-36"/>
                    </a:cxn>
                    <a:cxn ang="0">
                      <a:pos x="connsiteX18-37" y="connsiteY18-38"/>
                    </a:cxn>
                  </a:cxnLst>
                  <a:rect l="l" t="t" r="r" b="b"/>
                  <a:pathLst>
                    <a:path w="4557762" h="5664200">
                      <a:moveTo>
                        <a:pt x="12700" y="1397000"/>
                      </a:moveTo>
                      <a:cubicBezTo>
                        <a:pt x="63500" y="1185333"/>
                        <a:pt x="45720" y="950807"/>
                        <a:pt x="165100" y="762000"/>
                      </a:cubicBezTo>
                      <a:cubicBezTo>
                        <a:pt x="317500" y="552873"/>
                        <a:pt x="424180" y="366607"/>
                        <a:pt x="614680" y="256540"/>
                      </a:cubicBezTo>
                      <a:cubicBezTo>
                        <a:pt x="792057" y="177377"/>
                        <a:pt x="926253" y="74507"/>
                        <a:pt x="1320800" y="12700"/>
                      </a:cubicBezTo>
                      <a:lnTo>
                        <a:pt x="4521200" y="0"/>
                      </a:lnTo>
                      <a:cubicBezTo>
                        <a:pt x="4600787" y="131233"/>
                        <a:pt x="4527973" y="292947"/>
                        <a:pt x="4432300" y="416560"/>
                      </a:cubicBezTo>
                      <a:cubicBezTo>
                        <a:pt x="4338320" y="498687"/>
                        <a:pt x="4229100" y="557953"/>
                        <a:pt x="4089400" y="571500"/>
                      </a:cubicBezTo>
                      <a:lnTo>
                        <a:pt x="2311400" y="558800"/>
                      </a:lnTo>
                      <a:cubicBezTo>
                        <a:pt x="1790700" y="629708"/>
                        <a:pt x="1374775" y="929217"/>
                        <a:pt x="1177925" y="1285875"/>
                      </a:cubicBezTo>
                      <a:cubicBezTo>
                        <a:pt x="963083" y="1674283"/>
                        <a:pt x="976842" y="2034117"/>
                        <a:pt x="990600" y="2336800"/>
                      </a:cubicBezTo>
                      <a:cubicBezTo>
                        <a:pt x="1038225" y="2677583"/>
                        <a:pt x="1295400" y="2999317"/>
                        <a:pt x="1476375" y="3178175"/>
                      </a:cubicBezTo>
                      <a:cubicBezTo>
                        <a:pt x="1847850" y="3388783"/>
                        <a:pt x="2282190" y="3481282"/>
                        <a:pt x="2634615" y="3549015"/>
                      </a:cubicBezTo>
                      <a:cubicBezTo>
                        <a:pt x="3122507" y="3565313"/>
                        <a:pt x="3532293" y="3526367"/>
                        <a:pt x="4025900" y="3540760"/>
                      </a:cubicBezTo>
                      <a:cubicBezTo>
                        <a:pt x="4295987" y="3569547"/>
                        <a:pt x="4421293" y="3705013"/>
                        <a:pt x="4508500" y="3848100"/>
                      </a:cubicBezTo>
                      <a:cubicBezTo>
                        <a:pt x="4566920" y="3945467"/>
                        <a:pt x="4564380" y="4042833"/>
                        <a:pt x="4546600" y="4140200"/>
                      </a:cubicBezTo>
                      <a:lnTo>
                        <a:pt x="1295400" y="4114800"/>
                      </a:lnTo>
                      <a:cubicBezTo>
                        <a:pt x="914400" y="4198620"/>
                        <a:pt x="586740" y="4434840"/>
                        <a:pt x="381000" y="4686300"/>
                      </a:cubicBezTo>
                      <a:cubicBezTo>
                        <a:pt x="162560" y="5012267"/>
                        <a:pt x="127000" y="5338233"/>
                        <a:pt x="0" y="5664200"/>
                      </a:cubicBezTo>
                      <a:cubicBezTo>
                        <a:pt x="4233" y="4237567"/>
                        <a:pt x="8467" y="2810933"/>
                        <a:pt x="12700" y="1397000"/>
                      </a:cubicBezTo>
                      <a:close/>
                    </a:path>
                  </a:pathLst>
                </a:custGeom>
                <a:solidFill>
                  <a:srgbClr val="F1D2B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21" name="任意多边形 20"/>
              <p:cNvSpPr/>
              <p:nvPr/>
            </p:nvSpPr>
            <p:spPr>
              <a:xfrm>
                <a:off x="3858306" y="1333500"/>
                <a:ext cx="604912" cy="207825"/>
              </a:xfrm>
              <a:custGeom>
                <a:avLst/>
                <a:gdLst>
                  <a:gd name="connsiteX0" fmla="*/ 0 w 571500"/>
                  <a:gd name="connsiteY0" fmla="*/ 0 h 190500"/>
                  <a:gd name="connsiteX1" fmla="*/ 152400 w 571500"/>
                  <a:gd name="connsiteY1" fmla="*/ 190500 h 190500"/>
                  <a:gd name="connsiteX2" fmla="*/ 431800 w 571500"/>
                  <a:gd name="connsiteY2" fmla="*/ 177800 h 190500"/>
                  <a:gd name="connsiteX3" fmla="*/ 571500 w 571500"/>
                  <a:gd name="connsiteY3" fmla="*/ 12700 h 190500"/>
                  <a:gd name="connsiteX4" fmla="*/ 0 w 571500"/>
                  <a:gd name="connsiteY4" fmla="*/ 0 h 190500"/>
                  <a:gd name="connsiteX0-1" fmla="*/ 18062 w 589562"/>
                  <a:gd name="connsiteY0-2" fmla="*/ 0 h 190500"/>
                  <a:gd name="connsiteX1-3" fmla="*/ 170462 w 589562"/>
                  <a:gd name="connsiteY1-4" fmla="*/ 190500 h 190500"/>
                  <a:gd name="connsiteX2-5" fmla="*/ 449862 w 589562"/>
                  <a:gd name="connsiteY2-6" fmla="*/ 177800 h 190500"/>
                  <a:gd name="connsiteX3-7" fmla="*/ 589562 w 589562"/>
                  <a:gd name="connsiteY3-8" fmla="*/ 12700 h 190500"/>
                  <a:gd name="connsiteX4-9" fmla="*/ 18062 w 589562"/>
                  <a:gd name="connsiteY4-10" fmla="*/ 0 h 190500"/>
                  <a:gd name="connsiteX0-11" fmla="*/ 18062 w 609395"/>
                  <a:gd name="connsiteY0-12" fmla="*/ 0 h 190500"/>
                  <a:gd name="connsiteX1-13" fmla="*/ 170462 w 609395"/>
                  <a:gd name="connsiteY1-14" fmla="*/ 190500 h 190500"/>
                  <a:gd name="connsiteX2-15" fmla="*/ 449862 w 609395"/>
                  <a:gd name="connsiteY2-16" fmla="*/ 177800 h 190500"/>
                  <a:gd name="connsiteX3-17" fmla="*/ 589562 w 609395"/>
                  <a:gd name="connsiteY3-18" fmla="*/ 12700 h 190500"/>
                  <a:gd name="connsiteX4-19" fmla="*/ 18062 w 609395"/>
                  <a:gd name="connsiteY4-20" fmla="*/ 0 h 190500"/>
                  <a:gd name="connsiteX0-21" fmla="*/ 18062 w 589564"/>
                  <a:gd name="connsiteY0-22" fmla="*/ 0 h 190500"/>
                  <a:gd name="connsiteX1-23" fmla="*/ 170462 w 589564"/>
                  <a:gd name="connsiteY1-24" fmla="*/ 190500 h 190500"/>
                  <a:gd name="connsiteX2-25" fmla="*/ 449862 w 589564"/>
                  <a:gd name="connsiteY2-26" fmla="*/ 177800 h 190500"/>
                  <a:gd name="connsiteX3-27" fmla="*/ 589562 w 589564"/>
                  <a:gd name="connsiteY3-28" fmla="*/ 12700 h 190500"/>
                  <a:gd name="connsiteX4-29" fmla="*/ 18062 w 589564"/>
                  <a:gd name="connsiteY4-30" fmla="*/ 0 h 190500"/>
                  <a:gd name="connsiteX0-31" fmla="*/ 18062 w 603852"/>
                  <a:gd name="connsiteY0-32" fmla="*/ 0 h 190500"/>
                  <a:gd name="connsiteX1-33" fmla="*/ 170462 w 603852"/>
                  <a:gd name="connsiteY1-34" fmla="*/ 190500 h 190500"/>
                  <a:gd name="connsiteX2-35" fmla="*/ 449862 w 603852"/>
                  <a:gd name="connsiteY2-36" fmla="*/ 177800 h 190500"/>
                  <a:gd name="connsiteX3-37" fmla="*/ 603850 w 603852"/>
                  <a:gd name="connsiteY3-38" fmla="*/ 3175 h 190500"/>
                  <a:gd name="connsiteX4-39" fmla="*/ 18062 w 603852"/>
                  <a:gd name="connsiteY4-40" fmla="*/ 0 h 190500"/>
                  <a:gd name="connsiteX0-41" fmla="*/ 18062 w 603852"/>
                  <a:gd name="connsiteY0-42" fmla="*/ 0 h 190500"/>
                  <a:gd name="connsiteX1-43" fmla="*/ 170462 w 603852"/>
                  <a:gd name="connsiteY1-44" fmla="*/ 190500 h 190500"/>
                  <a:gd name="connsiteX2-45" fmla="*/ 464149 w 603852"/>
                  <a:gd name="connsiteY2-46" fmla="*/ 177800 h 190500"/>
                  <a:gd name="connsiteX3-47" fmla="*/ 603850 w 603852"/>
                  <a:gd name="connsiteY3-48" fmla="*/ 3175 h 190500"/>
                  <a:gd name="connsiteX4-49" fmla="*/ 18062 w 603852"/>
                  <a:gd name="connsiteY4-50" fmla="*/ 0 h 190500"/>
                  <a:gd name="connsiteX0-51" fmla="*/ 18062 w 603852"/>
                  <a:gd name="connsiteY0-52" fmla="*/ 0 h 207825"/>
                  <a:gd name="connsiteX1-53" fmla="*/ 170462 w 603852"/>
                  <a:gd name="connsiteY1-54" fmla="*/ 190500 h 207825"/>
                  <a:gd name="connsiteX2-55" fmla="*/ 464149 w 603852"/>
                  <a:gd name="connsiteY2-56" fmla="*/ 177800 h 207825"/>
                  <a:gd name="connsiteX3-57" fmla="*/ 603850 w 603852"/>
                  <a:gd name="connsiteY3-58" fmla="*/ 3175 h 207825"/>
                  <a:gd name="connsiteX4-59" fmla="*/ 18062 w 603852"/>
                  <a:gd name="connsiteY4-60" fmla="*/ 0 h 207825"/>
                  <a:gd name="connsiteX0-61" fmla="*/ 16552 w 621392"/>
                  <a:gd name="connsiteY0-62" fmla="*/ 0 h 207825"/>
                  <a:gd name="connsiteX1-63" fmla="*/ 188002 w 621392"/>
                  <a:gd name="connsiteY1-64" fmla="*/ 190500 h 207825"/>
                  <a:gd name="connsiteX2-65" fmla="*/ 481689 w 621392"/>
                  <a:gd name="connsiteY2-66" fmla="*/ 177800 h 207825"/>
                  <a:gd name="connsiteX3-67" fmla="*/ 621390 w 621392"/>
                  <a:gd name="connsiteY3-68" fmla="*/ 3175 h 207825"/>
                  <a:gd name="connsiteX4-69" fmla="*/ 16552 w 621392"/>
                  <a:gd name="connsiteY4-70" fmla="*/ 0 h 207825"/>
                  <a:gd name="connsiteX0-71" fmla="*/ 72 w 604912"/>
                  <a:gd name="connsiteY0-72" fmla="*/ 0 h 207825"/>
                  <a:gd name="connsiteX1-73" fmla="*/ 171522 w 604912"/>
                  <a:gd name="connsiteY1-74" fmla="*/ 190500 h 207825"/>
                  <a:gd name="connsiteX2-75" fmla="*/ 465209 w 604912"/>
                  <a:gd name="connsiteY2-76" fmla="*/ 177800 h 207825"/>
                  <a:gd name="connsiteX3-77" fmla="*/ 604910 w 604912"/>
                  <a:gd name="connsiteY3-78" fmla="*/ 3175 h 207825"/>
                  <a:gd name="connsiteX4-79" fmla="*/ 72 w 604912"/>
                  <a:gd name="connsiteY4-80" fmla="*/ 0 h 207825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604912" h="207825">
                    <a:moveTo>
                      <a:pt x="72" y="0"/>
                    </a:moveTo>
                    <a:cubicBezTo>
                      <a:pt x="-3103" y="43921"/>
                      <a:pt x="99555" y="160867"/>
                      <a:pt x="171522" y="190500"/>
                    </a:cubicBezTo>
                    <a:cubicBezTo>
                      <a:pt x="245870" y="220133"/>
                      <a:pt x="392978" y="209021"/>
                      <a:pt x="465209" y="177800"/>
                    </a:cubicBezTo>
                    <a:cubicBezTo>
                      <a:pt x="535059" y="148167"/>
                      <a:pt x="605440" y="75670"/>
                      <a:pt x="604910" y="3175"/>
                    </a:cubicBezTo>
                    <a:lnTo>
                      <a:pt x="72" y="0"/>
                    </a:lnTo>
                    <a:close/>
                  </a:path>
                </a:pathLst>
              </a:custGeom>
              <a:solidFill>
                <a:srgbClr val="FBEBD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任意多边形 21"/>
              <p:cNvSpPr/>
              <p:nvPr/>
            </p:nvSpPr>
            <p:spPr>
              <a:xfrm flipH="1" flipV="1">
                <a:off x="3849460" y="5258552"/>
                <a:ext cx="604912" cy="207825"/>
              </a:xfrm>
              <a:custGeom>
                <a:avLst/>
                <a:gdLst>
                  <a:gd name="connsiteX0" fmla="*/ 0 w 571500"/>
                  <a:gd name="connsiteY0" fmla="*/ 0 h 190500"/>
                  <a:gd name="connsiteX1" fmla="*/ 152400 w 571500"/>
                  <a:gd name="connsiteY1" fmla="*/ 190500 h 190500"/>
                  <a:gd name="connsiteX2" fmla="*/ 431800 w 571500"/>
                  <a:gd name="connsiteY2" fmla="*/ 177800 h 190500"/>
                  <a:gd name="connsiteX3" fmla="*/ 571500 w 571500"/>
                  <a:gd name="connsiteY3" fmla="*/ 12700 h 190500"/>
                  <a:gd name="connsiteX4" fmla="*/ 0 w 571500"/>
                  <a:gd name="connsiteY4" fmla="*/ 0 h 190500"/>
                  <a:gd name="connsiteX0-1" fmla="*/ 18062 w 589562"/>
                  <a:gd name="connsiteY0-2" fmla="*/ 0 h 190500"/>
                  <a:gd name="connsiteX1-3" fmla="*/ 170462 w 589562"/>
                  <a:gd name="connsiteY1-4" fmla="*/ 190500 h 190500"/>
                  <a:gd name="connsiteX2-5" fmla="*/ 449862 w 589562"/>
                  <a:gd name="connsiteY2-6" fmla="*/ 177800 h 190500"/>
                  <a:gd name="connsiteX3-7" fmla="*/ 589562 w 589562"/>
                  <a:gd name="connsiteY3-8" fmla="*/ 12700 h 190500"/>
                  <a:gd name="connsiteX4-9" fmla="*/ 18062 w 589562"/>
                  <a:gd name="connsiteY4-10" fmla="*/ 0 h 190500"/>
                  <a:gd name="connsiteX0-11" fmla="*/ 18062 w 609395"/>
                  <a:gd name="connsiteY0-12" fmla="*/ 0 h 190500"/>
                  <a:gd name="connsiteX1-13" fmla="*/ 170462 w 609395"/>
                  <a:gd name="connsiteY1-14" fmla="*/ 190500 h 190500"/>
                  <a:gd name="connsiteX2-15" fmla="*/ 449862 w 609395"/>
                  <a:gd name="connsiteY2-16" fmla="*/ 177800 h 190500"/>
                  <a:gd name="connsiteX3-17" fmla="*/ 589562 w 609395"/>
                  <a:gd name="connsiteY3-18" fmla="*/ 12700 h 190500"/>
                  <a:gd name="connsiteX4-19" fmla="*/ 18062 w 609395"/>
                  <a:gd name="connsiteY4-20" fmla="*/ 0 h 190500"/>
                  <a:gd name="connsiteX0-21" fmla="*/ 18062 w 589564"/>
                  <a:gd name="connsiteY0-22" fmla="*/ 0 h 190500"/>
                  <a:gd name="connsiteX1-23" fmla="*/ 170462 w 589564"/>
                  <a:gd name="connsiteY1-24" fmla="*/ 190500 h 190500"/>
                  <a:gd name="connsiteX2-25" fmla="*/ 449862 w 589564"/>
                  <a:gd name="connsiteY2-26" fmla="*/ 177800 h 190500"/>
                  <a:gd name="connsiteX3-27" fmla="*/ 589562 w 589564"/>
                  <a:gd name="connsiteY3-28" fmla="*/ 12700 h 190500"/>
                  <a:gd name="connsiteX4-29" fmla="*/ 18062 w 589564"/>
                  <a:gd name="connsiteY4-30" fmla="*/ 0 h 190500"/>
                  <a:gd name="connsiteX0-31" fmla="*/ 18062 w 603852"/>
                  <a:gd name="connsiteY0-32" fmla="*/ 0 h 190500"/>
                  <a:gd name="connsiteX1-33" fmla="*/ 170462 w 603852"/>
                  <a:gd name="connsiteY1-34" fmla="*/ 190500 h 190500"/>
                  <a:gd name="connsiteX2-35" fmla="*/ 449862 w 603852"/>
                  <a:gd name="connsiteY2-36" fmla="*/ 177800 h 190500"/>
                  <a:gd name="connsiteX3-37" fmla="*/ 603850 w 603852"/>
                  <a:gd name="connsiteY3-38" fmla="*/ 3175 h 190500"/>
                  <a:gd name="connsiteX4-39" fmla="*/ 18062 w 603852"/>
                  <a:gd name="connsiteY4-40" fmla="*/ 0 h 190500"/>
                  <a:gd name="connsiteX0-41" fmla="*/ 18062 w 603852"/>
                  <a:gd name="connsiteY0-42" fmla="*/ 0 h 190500"/>
                  <a:gd name="connsiteX1-43" fmla="*/ 170462 w 603852"/>
                  <a:gd name="connsiteY1-44" fmla="*/ 190500 h 190500"/>
                  <a:gd name="connsiteX2-45" fmla="*/ 464149 w 603852"/>
                  <a:gd name="connsiteY2-46" fmla="*/ 177800 h 190500"/>
                  <a:gd name="connsiteX3-47" fmla="*/ 603850 w 603852"/>
                  <a:gd name="connsiteY3-48" fmla="*/ 3175 h 190500"/>
                  <a:gd name="connsiteX4-49" fmla="*/ 18062 w 603852"/>
                  <a:gd name="connsiteY4-50" fmla="*/ 0 h 190500"/>
                  <a:gd name="connsiteX0-51" fmla="*/ 18062 w 603852"/>
                  <a:gd name="connsiteY0-52" fmla="*/ 0 h 207825"/>
                  <a:gd name="connsiteX1-53" fmla="*/ 170462 w 603852"/>
                  <a:gd name="connsiteY1-54" fmla="*/ 190500 h 207825"/>
                  <a:gd name="connsiteX2-55" fmla="*/ 464149 w 603852"/>
                  <a:gd name="connsiteY2-56" fmla="*/ 177800 h 207825"/>
                  <a:gd name="connsiteX3-57" fmla="*/ 603850 w 603852"/>
                  <a:gd name="connsiteY3-58" fmla="*/ 3175 h 207825"/>
                  <a:gd name="connsiteX4-59" fmla="*/ 18062 w 603852"/>
                  <a:gd name="connsiteY4-60" fmla="*/ 0 h 207825"/>
                  <a:gd name="connsiteX0-61" fmla="*/ 16552 w 621392"/>
                  <a:gd name="connsiteY0-62" fmla="*/ 0 h 207825"/>
                  <a:gd name="connsiteX1-63" fmla="*/ 188002 w 621392"/>
                  <a:gd name="connsiteY1-64" fmla="*/ 190500 h 207825"/>
                  <a:gd name="connsiteX2-65" fmla="*/ 481689 w 621392"/>
                  <a:gd name="connsiteY2-66" fmla="*/ 177800 h 207825"/>
                  <a:gd name="connsiteX3-67" fmla="*/ 621390 w 621392"/>
                  <a:gd name="connsiteY3-68" fmla="*/ 3175 h 207825"/>
                  <a:gd name="connsiteX4-69" fmla="*/ 16552 w 621392"/>
                  <a:gd name="connsiteY4-70" fmla="*/ 0 h 207825"/>
                  <a:gd name="connsiteX0-71" fmla="*/ 72 w 604912"/>
                  <a:gd name="connsiteY0-72" fmla="*/ 0 h 207825"/>
                  <a:gd name="connsiteX1-73" fmla="*/ 171522 w 604912"/>
                  <a:gd name="connsiteY1-74" fmla="*/ 190500 h 207825"/>
                  <a:gd name="connsiteX2-75" fmla="*/ 465209 w 604912"/>
                  <a:gd name="connsiteY2-76" fmla="*/ 177800 h 207825"/>
                  <a:gd name="connsiteX3-77" fmla="*/ 604910 w 604912"/>
                  <a:gd name="connsiteY3-78" fmla="*/ 3175 h 207825"/>
                  <a:gd name="connsiteX4-79" fmla="*/ 72 w 604912"/>
                  <a:gd name="connsiteY4-80" fmla="*/ 0 h 207825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604912" h="207825">
                    <a:moveTo>
                      <a:pt x="72" y="0"/>
                    </a:moveTo>
                    <a:cubicBezTo>
                      <a:pt x="-3103" y="43921"/>
                      <a:pt x="99555" y="160867"/>
                      <a:pt x="171522" y="190500"/>
                    </a:cubicBezTo>
                    <a:cubicBezTo>
                      <a:pt x="245870" y="220133"/>
                      <a:pt x="392978" y="209021"/>
                      <a:pt x="465209" y="177800"/>
                    </a:cubicBezTo>
                    <a:cubicBezTo>
                      <a:pt x="535059" y="148167"/>
                      <a:pt x="605440" y="75670"/>
                      <a:pt x="604910" y="3175"/>
                    </a:cubicBezTo>
                    <a:lnTo>
                      <a:pt x="72" y="0"/>
                    </a:lnTo>
                    <a:close/>
                  </a:path>
                </a:pathLst>
              </a:custGeom>
              <a:solidFill>
                <a:srgbClr val="FBEBD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" name="组合 11"/>
            <p:cNvGrpSpPr/>
            <p:nvPr/>
          </p:nvGrpSpPr>
          <p:grpSpPr>
            <a:xfrm flipH="1">
              <a:off x="11293840" y="72127"/>
              <a:ext cx="1107585" cy="1460075"/>
              <a:chOff x="-596909" y="0"/>
              <a:chExt cx="5392789" cy="6997700"/>
            </a:xfrm>
            <a:effectLst>
              <a:outerShdw blurRad="292100" dist="38100" sx="105000" sy="105000" algn="l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13" name="组合 12"/>
              <p:cNvGrpSpPr/>
              <p:nvPr/>
            </p:nvGrpSpPr>
            <p:grpSpPr>
              <a:xfrm>
                <a:off x="-596909" y="0"/>
                <a:ext cx="5392789" cy="6997700"/>
                <a:chOff x="-939809" y="-779780"/>
                <a:chExt cx="5392789" cy="6997700"/>
              </a:xfrm>
            </p:grpSpPr>
            <p:sp>
              <p:nvSpPr>
                <p:cNvPr id="16" name="任意多边形 15"/>
                <p:cNvSpPr/>
                <p:nvPr/>
              </p:nvSpPr>
              <p:spPr>
                <a:xfrm rot="18198067">
                  <a:off x="-1155557" y="-386090"/>
                  <a:ext cx="2951193" cy="2519697"/>
                </a:xfrm>
                <a:custGeom>
                  <a:avLst/>
                  <a:gdLst>
                    <a:gd name="connsiteX0" fmla="*/ 25400 w 2844800"/>
                    <a:gd name="connsiteY0" fmla="*/ 1828800 h 2667000"/>
                    <a:gd name="connsiteX1" fmla="*/ 63500 w 2844800"/>
                    <a:gd name="connsiteY1" fmla="*/ 1778000 h 2667000"/>
                    <a:gd name="connsiteX2" fmla="*/ 2844800 w 2844800"/>
                    <a:gd name="connsiteY2" fmla="*/ 0 h 2667000"/>
                    <a:gd name="connsiteX3" fmla="*/ 2781300 w 2844800"/>
                    <a:gd name="connsiteY3" fmla="*/ 698500 h 2667000"/>
                    <a:gd name="connsiteX4" fmla="*/ 0 w 2844800"/>
                    <a:gd name="connsiteY4" fmla="*/ 2667000 h 2667000"/>
                    <a:gd name="connsiteX5" fmla="*/ 25400 w 2844800"/>
                    <a:gd name="connsiteY5" fmla="*/ 1828800 h 2667000"/>
                    <a:gd name="connsiteX0-1" fmla="*/ 25400 w 3161843"/>
                    <a:gd name="connsiteY0-2" fmla="*/ 1870490 h 2708690"/>
                    <a:gd name="connsiteX1-3" fmla="*/ 63500 w 3161843"/>
                    <a:gd name="connsiteY1-4" fmla="*/ 1819690 h 2708690"/>
                    <a:gd name="connsiteX2-5" fmla="*/ 2844800 w 3161843"/>
                    <a:gd name="connsiteY2-6" fmla="*/ 41690 h 2708690"/>
                    <a:gd name="connsiteX3-7" fmla="*/ 2781300 w 3161843"/>
                    <a:gd name="connsiteY3-8" fmla="*/ 740190 h 2708690"/>
                    <a:gd name="connsiteX4-9" fmla="*/ 0 w 3161843"/>
                    <a:gd name="connsiteY4-10" fmla="*/ 2708690 h 2708690"/>
                    <a:gd name="connsiteX5-11" fmla="*/ 25400 w 3161843"/>
                    <a:gd name="connsiteY5-12" fmla="*/ 1870490 h 2708690"/>
                    <a:gd name="connsiteX0-13" fmla="*/ 25400 w 3022149"/>
                    <a:gd name="connsiteY0-14" fmla="*/ 1828800 h 2667000"/>
                    <a:gd name="connsiteX1-15" fmla="*/ 63500 w 3022149"/>
                    <a:gd name="connsiteY1-16" fmla="*/ 1778000 h 2667000"/>
                    <a:gd name="connsiteX2-17" fmla="*/ 2844800 w 3022149"/>
                    <a:gd name="connsiteY2-18" fmla="*/ 0 h 2667000"/>
                    <a:gd name="connsiteX3-19" fmla="*/ 2781300 w 3022149"/>
                    <a:gd name="connsiteY3-20" fmla="*/ 698500 h 2667000"/>
                    <a:gd name="connsiteX4-21" fmla="*/ 0 w 3022149"/>
                    <a:gd name="connsiteY4-22" fmla="*/ 2667000 h 2667000"/>
                    <a:gd name="connsiteX5-23" fmla="*/ 25400 w 3022149"/>
                    <a:gd name="connsiteY5-24" fmla="*/ 1828800 h 2667000"/>
                    <a:gd name="connsiteX0-25" fmla="*/ 175315 w 3160328"/>
                    <a:gd name="connsiteY0-26" fmla="*/ 1836532 h 2674732"/>
                    <a:gd name="connsiteX1-27" fmla="*/ 213415 w 3160328"/>
                    <a:gd name="connsiteY1-28" fmla="*/ 1785732 h 2674732"/>
                    <a:gd name="connsiteX2-29" fmla="*/ 2957497 w 3160328"/>
                    <a:gd name="connsiteY2-30" fmla="*/ 0 h 2674732"/>
                    <a:gd name="connsiteX3-31" fmla="*/ 2931215 w 3160328"/>
                    <a:gd name="connsiteY3-32" fmla="*/ 706232 h 2674732"/>
                    <a:gd name="connsiteX4-33" fmla="*/ 149915 w 3160328"/>
                    <a:gd name="connsiteY4-34" fmla="*/ 2674732 h 2674732"/>
                    <a:gd name="connsiteX5-35" fmla="*/ 175315 w 3160328"/>
                    <a:gd name="connsiteY5-36" fmla="*/ 1836532 h 2674732"/>
                    <a:gd name="connsiteX0-37" fmla="*/ 175315 w 3122682"/>
                    <a:gd name="connsiteY0-38" fmla="*/ 1836532 h 2674732"/>
                    <a:gd name="connsiteX1-39" fmla="*/ 213415 w 3122682"/>
                    <a:gd name="connsiteY1-40" fmla="*/ 1785732 h 2674732"/>
                    <a:gd name="connsiteX2-41" fmla="*/ 2957497 w 3122682"/>
                    <a:gd name="connsiteY2-42" fmla="*/ 0 h 2674732"/>
                    <a:gd name="connsiteX3-43" fmla="*/ 2931215 w 3122682"/>
                    <a:gd name="connsiteY3-44" fmla="*/ 706232 h 2674732"/>
                    <a:gd name="connsiteX4-45" fmla="*/ 149915 w 3122682"/>
                    <a:gd name="connsiteY4-46" fmla="*/ 2674732 h 2674732"/>
                    <a:gd name="connsiteX5-47" fmla="*/ 175315 w 3122682"/>
                    <a:gd name="connsiteY5-48" fmla="*/ 1836532 h 2674732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</a:cxnLst>
                  <a:rect l="l" t="t" r="r" b="b"/>
                  <a:pathLst>
                    <a:path w="3122682" h="2674732">
                      <a:moveTo>
                        <a:pt x="175315" y="1836532"/>
                      </a:moveTo>
                      <a:cubicBezTo>
                        <a:pt x="188015" y="1819599"/>
                        <a:pt x="-250282" y="2091821"/>
                        <a:pt x="213415" y="1785732"/>
                      </a:cubicBezTo>
                      <a:lnTo>
                        <a:pt x="2957497" y="0"/>
                      </a:lnTo>
                      <a:cubicBezTo>
                        <a:pt x="3004064" y="35983"/>
                        <a:pt x="3320008" y="205063"/>
                        <a:pt x="2931215" y="706232"/>
                      </a:cubicBezTo>
                      <a:lnTo>
                        <a:pt x="149915" y="2674732"/>
                      </a:lnTo>
                      <a:lnTo>
                        <a:pt x="175315" y="1836532"/>
                      </a:lnTo>
                      <a:close/>
                    </a:path>
                  </a:pathLst>
                </a:custGeom>
                <a:solidFill>
                  <a:srgbClr val="CFA17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7" name="任意多边形 16"/>
                <p:cNvSpPr/>
                <p:nvPr/>
              </p:nvSpPr>
              <p:spPr>
                <a:xfrm rot="20117566">
                  <a:off x="-780002" y="-620129"/>
                  <a:ext cx="2856181" cy="2512413"/>
                </a:xfrm>
                <a:custGeom>
                  <a:avLst/>
                  <a:gdLst>
                    <a:gd name="connsiteX0" fmla="*/ 25400 w 2844800"/>
                    <a:gd name="connsiteY0" fmla="*/ 1828800 h 2667000"/>
                    <a:gd name="connsiteX1" fmla="*/ 63500 w 2844800"/>
                    <a:gd name="connsiteY1" fmla="*/ 1778000 h 2667000"/>
                    <a:gd name="connsiteX2" fmla="*/ 2844800 w 2844800"/>
                    <a:gd name="connsiteY2" fmla="*/ 0 h 2667000"/>
                    <a:gd name="connsiteX3" fmla="*/ 2781300 w 2844800"/>
                    <a:gd name="connsiteY3" fmla="*/ 698500 h 2667000"/>
                    <a:gd name="connsiteX4" fmla="*/ 0 w 2844800"/>
                    <a:gd name="connsiteY4" fmla="*/ 2667000 h 2667000"/>
                    <a:gd name="connsiteX5" fmla="*/ 25400 w 2844800"/>
                    <a:gd name="connsiteY5" fmla="*/ 1828800 h 2667000"/>
                    <a:gd name="connsiteX0-1" fmla="*/ 25400 w 3161843"/>
                    <a:gd name="connsiteY0-2" fmla="*/ 1870490 h 2708690"/>
                    <a:gd name="connsiteX1-3" fmla="*/ 63500 w 3161843"/>
                    <a:gd name="connsiteY1-4" fmla="*/ 1819690 h 2708690"/>
                    <a:gd name="connsiteX2-5" fmla="*/ 2844800 w 3161843"/>
                    <a:gd name="connsiteY2-6" fmla="*/ 41690 h 2708690"/>
                    <a:gd name="connsiteX3-7" fmla="*/ 2781300 w 3161843"/>
                    <a:gd name="connsiteY3-8" fmla="*/ 740190 h 2708690"/>
                    <a:gd name="connsiteX4-9" fmla="*/ 0 w 3161843"/>
                    <a:gd name="connsiteY4-10" fmla="*/ 2708690 h 2708690"/>
                    <a:gd name="connsiteX5-11" fmla="*/ 25400 w 3161843"/>
                    <a:gd name="connsiteY5-12" fmla="*/ 1870490 h 2708690"/>
                    <a:gd name="connsiteX0-13" fmla="*/ 25400 w 3022149"/>
                    <a:gd name="connsiteY0-14" fmla="*/ 1828800 h 2667000"/>
                    <a:gd name="connsiteX1-15" fmla="*/ 63500 w 3022149"/>
                    <a:gd name="connsiteY1-16" fmla="*/ 1778000 h 2667000"/>
                    <a:gd name="connsiteX2-17" fmla="*/ 2844800 w 3022149"/>
                    <a:gd name="connsiteY2-18" fmla="*/ 0 h 2667000"/>
                    <a:gd name="connsiteX3-19" fmla="*/ 2781300 w 3022149"/>
                    <a:gd name="connsiteY3-20" fmla="*/ 698500 h 2667000"/>
                    <a:gd name="connsiteX4-21" fmla="*/ 0 w 3022149"/>
                    <a:gd name="connsiteY4-22" fmla="*/ 2667000 h 2667000"/>
                    <a:gd name="connsiteX5-23" fmla="*/ 25400 w 3022149"/>
                    <a:gd name="connsiteY5-24" fmla="*/ 1828800 h 2667000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</a:cxnLst>
                  <a:rect l="l" t="t" r="r" b="b"/>
                  <a:pathLst>
                    <a:path w="3022149" h="2667000">
                      <a:moveTo>
                        <a:pt x="25400" y="1828800"/>
                      </a:moveTo>
                      <a:lnTo>
                        <a:pt x="63500" y="1778000"/>
                      </a:lnTo>
                      <a:lnTo>
                        <a:pt x="2844800" y="0"/>
                      </a:lnTo>
                      <a:cubicBezTo>
                        <a:pt x="2891367" y="35983"/>
                        <a:pt x="3255433" y="254000"/>
                        <a:pt x="2781300" y="698500"/>
                      </a:cubicBezTo>
                      <a:lnTo>
                        <a:pt x="0" y="2667000"/>
                      </a:lnTo>
                      <a:lnTo>
                        <a:pt x="25400" y="1828800"/>
                      </a:lnTo>
                      <a:close/>
                    </a:path>
                  </a:pathLst>
                </a:custGeom>
                <a:solidFill>
                  <a:srgbClr val="DFB28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8" name="任意多边形 17"/>
                <p:cNvSpPr/>
                <p:nvPr/>
              </p:nvSpPr>
              <p:spPr>
                <a:xfrm>
                  <a:off x="-102029" y="-779780"/>
                  <a:ext cx="3022149" cy="2667000"/>
                </a:xfrm>
                <a:custGeom>
                  <a:avLst/>
                  <a:gdLst>
                    <a:gd name="connsiteX0" fmla="*/ 25400 w 2844800"/>
                    <a:gd name="connsiteY0" fmla="*/ 1828800 h 2667000"/>
                    <a:gd name="connsiteX1" fmla="*/ 63500 w 2844800"/>
                    <a:gd name="connsiteY1" fmla="*/ 1778000 h 2667000"/>
                    <a:gd name="connsiteX2" fmla="*/ 2844800 w 2844800"/>
                    <a:gd name="connsiteY2" fmla="*/ 0 h 2667000"/>
                    <a:gd name="connsiteX3" fmla="*/ 2781300 w 2844800"/>
                    <a:gd name="connsiteY3" fmla="*/ 698500 h 2667000"/>
                    <a:gd name="connsiteX4" fmla="*/ 0 w 2844800"/>
                    <a:gd name="connsiteY4" fmla="*/ 2667000 h 2667000"/>
                    <a:gd name="connsiteX5" fmla="*/ 25400 w 2844800"/>
                    <a:gd name="connsiteY5" fmla="*/ 1828800 h 2667000"/>
                    <a:gd name="connsiteX0-1" fmla="*/ 25400 w 3161843"/>
                    <a:gd name="connsiteY0-2" fmla="*/ 1870490 h 2708690"/>
                    <a:gd name="connsiteX1-3" fmla="*/ 63500 w 3161843"/>
                    <a:gd name="connsiteY1-4" fmla="*/ 1819690 h 2708690"/>
                    <a:gd name="connsiteX2-5" fmla="*/ 2844800 w 3161843"/>
                    <a:gd name="connsiteY2-6" fmla="*/ 41690 h 2708690"/>
                    <a:gd name="connsiteX3-7" fmla="*/ 2781300 w 3161843"/>
                    <a:gd name="connsiteY3-8" fmla="*/ 740190 h 2708690"/>
                    <a:gd name="connsiteX4-9" fmla="*/ 0 w 3161843"/>
                    <a:gd name="connsiteY4-10" fmla="*/ 2708690 h 2708690"/>
                    <a:gd name="connsiteX5-11" fmla="*/ 25400 w 3161843"/>
                    <a:gd name="connsiteY5-12" fmla="*/ 1870490 h 2708690"/>
                    <a:gd name="connsiteX0-13" fmla="*/ 25400 w 3022149"/>
                    <a:gd name="connsiteY0-14" fmla="*/ 1828800 h 2667000"/>
                    <a:gd name="connsiteX1-15" fmla="*/ 63500 w 3022149"/>
                    <a:gd name="connsiteY1-16" fmla="*/ 1778000 h 2667000"/>
                    <a:gd name="connsiteX2-17" fmla="*/ 2844800 w 3022149"/>
                    <a:gd name="connsiteY2-18" fmla="*/ 0 h 2667000"/>
                    <a:gd name="connsiteX3-19" fmla="*/ 2781300 w 3022149"/>
                    <a:gd name="connsiteY3-20" fmla="*/ 698500 h 2667000"/>
                    <a:gd name="connsiteX4-21" fmla="*/ 0 w 3022149"/>
                    <a:gd name="connsiteY4-22" fmla="*/ 2667000 h 2667000"/>
                    <a:gd name="connsiteX5-23" fmla="*/ 25400 w 3022149"/>
                    <a:gd name="connsiteY5-24" fmla="*/ 1828800 h 2667000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</a:cxnLst>
                  <a:rect l="l" t="t" r="r" b="b"/>
                  <a:pathLst>
                    <a:path w="3022149" h="2667000">
                      <a:moveTo>
                        <a:pt x="25400" y="1828800"/>
                      </a:moveTo>
                      <a:lnTo>
                        <a:pt x="63500" y="1778000"/>
                      </a:lnTo>
                      <a:lnTo>
                        <a:pt x="2844800" y="0"/>
                      </a:lnTo>
                      <a:cubicBezTo>
                        <a:pt x="2891367" y="35983"/>
                        <a:pt x="3255433" y="254000"/>
                        <a:pt x="2781300" y="698500"/>
                      </a:cubicBezTo>
                      <a:lnTo>
                        <a:pt x="0" y="2667000"/>
                      </a:lnTo>
                      <a:lnTo>
                        <a:pt x="25400" y="1828800"/>
                      </a:lnTo>
                      <a:close/>
                    </a:path>
                  </a:pathLst>
                </a:custGeom>
                <a:solidFill>
                  <a:srgbClr val="EEC29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9" name="任意多边形 18"/>
                <p:cNvSpPr/>
                <p:nvPr/>
              </p:nvSpPr>
              <p:spPr>
                <a:xfrm>
                  <a:off x="-104782" y="553720"/>
                  <a:ext cx="4557762" cy="5664200"/>
                </a:xfrm>
                <a:custGeom>
                  <a:avLst/>
                  <a:gdLst>
                    <a:gd name="connsiteX0" fmla="*/ 12700 w 4546600"/>
                    <a:gd name="connsiteY0" fmla="*/ 1397000 h 5664200"/>
                    <a:gd name="connsiteX1" fmla="*/ 165100 w 4546600"/>
                    <a:gd name="connsiteY1" fmla="*/ 762000 h 5664200"/>
                    <a:gd name="connsiteX2" fmla="*/ 622300 w 4546600"/>
                    <a:gd name="connsiteY2" fmla="*/ 317500 h 5664200"/>
                    <a:gd name="connsiteX3" fmla="*/ 1016000 w 4546600"/>
                    <a:gd name="connsiteY3" fmla="*/ 63500 h 5664200"/>
                    <a:gd name="connsiteX4" fmla="*/ 1320800 w 4546600"/>
                    <a:gd name="connsiteY4" fmla="*/ 12700 h 5664200"/>
                    <a:gd name="connsiteX5" fmla="*/ 4521200 w 4546600"/>
                    <a:gd name="connsiteY5" fmla="*/ 0 h 5664200"/>
                    <a:gd name="connsiteX6" fmla="*/ 4394200 w 4546600"/>
                    <a:gd name="connsiteY6" fmla="*/ 393700 h 5664200"/>
                    <a:gd name="connsiteX7" fmla="*/ 4089400 w 4546600"/>
                    <a:gd name="connsiteY7" fmla="*/ 571500 h 5664200"/>
                    <a:gd name="connsiteX8" fmla="*/ 2311400 w 4546600"/>
                    <a:gd name="connsiteY8" fmla="*/ 558800 h 5664200"/>
                    <a:gd name="connsiteX9" fmla="*/ 1206500 w 4546600"/>
                    <a:gd name="connsiteY9" fmla="*/ 1257300 h 5664200"/>
                    <a:gd name="connsiteX10" fmla="*/ 990600 w 4546600"/>
                    <a:gd name="connsiteY10" fmla="*/ 2336800 h 5664200"/>
                    <a:gd name="connsiteX11" fmla="*/ 1447800 w 4546600"/>
                    <a:gd name="connsiteY11" fmla="*/ 3187700 h 5664200"/>
                    <a:gd name="connsiteX12" fmla="*/ 2590800 w 4546600"/>
                    <a:gd name="connsiteY12" fmla="*/ 3581400 h 5664200"/>
                    <a:gd name="connsiteX13" fmla="*/ 4025900 w 4546600"/>
                    <a:gd name="connsiteY13" fmla="*/ 3556000 h 5664200"/>
                    <a:gd name="connsiteX14" fmla="*/ 4508500 w 4546600"/>
                    <a:gd name="connsiteY14" fmla="*/ 3848100 h 5664200"/>
                    <a:gd name="connsiteX15" fmla="*/ 4546600 w 4546600"/>
                    <a:gd name="connsiteY15" fmla="*/ 4140200 h 5664200"/>
                    <a:gd name="connsiteX16" fmla="*/ 1295400 w 4546600"/>
                    <a:gd name="connsiteY16" fmla="*/ 4114800 h 5664200"/>
                    <a:gd name="connsiteX17" fmla="*/ 381000 w 4546600"/>
                    <a:gd name="connsiteY17" fmla="*/ 4686300 h 5664200"/>
                    <a:gd name="connsiteX18" fmla="*/ 0 w 4546600"/>
                    <a:gd name="connsiteY18" fmla="*/ 5664200 h 5664200"/>
                    <a:gd name="connsiteX19" fmla="*/ 12700 w 4546600"/>
                    <a:gd name="connsiteY19" fmla="*/ 1397000 h 5664200"/>
                    <a:gd name="connsiteX0-1" fmla="*/ 12700 w 4546600"/>
                    <a:gd name="connsiteY0-2" fmla="*/ 1397000 h 5664200"/>
                    <a:gd name="connsiteX1-3" fmla="*/ 165100 w 4546600"/>
                    <a:gd name="connsiteY1-4" fmla="*/ 762000 h 5664200"/>
                    <a:gd name="connsiteX2-5" fmla="*/ 622300 w 4546600"/>
                    <a:gd name="connsiteY2-6" fmla="*/ 317500 h 5664200"/>
                    <a:gd name="connsiteX3-7" fmla="*/ 1016000 w 4546600"/>
                    <a:gd name="connsiteY3-8" fmla="*/ 63500 h 5664200"/>
                    <a:gd name="connsiteX4-9" fmla="*/ 1320800 w 4546600"/>
                    <a:gd name="connsiteY4-10" fmla="*/ 12700 h 5664200"/>
                    <a:gd name="connsiteX5-11" fmla="*/ 4521200 w 4546600"/>
                    <a:gd name="connsiteY5-12" fmla="*/ 0 h 5664200"/>
                    <a:gd name="connsiteX6-13" fmla="*/ 4394200 w 4546600"/>
                    <a:gd name="connsiteY6-14" fmla="*/ 393700 h 5664200"/>
                    <a:gd name="connsiteX7-15" fmla="*/ 4089400 w 4546600"/>
                    <a:gd name="connsiteY7-16" fmla="*/ 571500 h 5664200"/>
                    <a:gd name="connsiteX8-17" fmla="*/ 2311400 w 4546600"/>
                    <a:gd name="connsiteY8-18" fmla="*/ 558800 h 5664200"/>
                    <a:gd name="connsiteX9-19" fmla="*/ 1206500 w 4546600"/>
                    <a:gd name="connsiteY9-20" fmla="*/ 1257300 h 5664200"/>
                    <a:gd name="connsiteX10-21" fmla="*/ 990600 w 4546600"/>
                    <a:gd name="connsiteY10-22" fmla="*/ 2336800 h 5664200"/>
                    <a:gd name="connsiteX11-23" fmla="*/ 1447800 w 4546600"/>
                    <a:gd name="connsiteY11-24" fmla="*/ 3187700 h 5664200"/>
                    <a:gd name="connsiteX12-25" fmla="*/ 2590800 w 4546600"/>
                    <a:gd name="connsiteY12-26" fmla="*/ 3581400 h 5664200"/>
                    <a:gd name="connsiteX13-27" fmla="*/ 4025900 w 4546600"/>
                    <a:gd name="connsiteY13-28" fmla="*/ 3556000 h 5664200"/>
                    <a:gd name="connsiteX14-29" fmla="*/ 4508500 w 4546600"/>
                    <a:gd name="connsiteY14-30" fmla="*/ 3848100 h 5664200"/>
                    <a:gd name="connsiteX15-31" fmla="*/ 4546600 w 4546600"/>
                    <a:gd name="connsiteY15-32" fmla="*/ 4140200 h 5664200"/>
                    <a:gd name="connsiteX16-33" fmla="*/ 1295400 w 4546600"/>
                    <a:gd name="connsiteY16-34" fmla="*/ 4114800 h 5664200"/>
                    <a:gd name="connsiteX17-35" fmla="*/ 381000 w 4546600"/>
                    <a:gd name="connsiteY17-36" fmla="*/ 4686300 h 5664200"/>
                    <a:gd name="connsiteX18-37" fmla="*/ 0 w 4546600"/>
                    <a:gd name="connsiteY18-38" fmla="*/ 5664200 h 5664200"/>
                    <a:gd name="connsiteX19-39" fmla="*/ 12700 w 4546600"/>
                    <a:gd name="connsiteY19-40" fmla="*/ 1397000 h 5664200"/>
                    <a:gd name="connsiteX0-41" fmla="*/ 12700 w 4546600"/>
                    <a:gd name="connsiteY0-42" fmla="*/ 1397000 h 5664200"/>
                    <a:gd name="connsiteX1-43" fmla="*/ 165100 w 4546600"/>
                    <a:gd name="connsiteY1-44" fmla="*/ 762000 h 5664200"/>
                    <a:gd name="connsiteX2-45" fmla="*/ 622300 w 4546600"/>
                    <a:gd name="connsiteY2-46" fmla="*/ 317500 h 5664200"/>
                    <a:gd name="connsiteX3-47" fmla="*/ 1016000 w 4546600"/>
                    <a:gd name="connsiteY3-48" fmla="*/ 63500 h 5664200"/>
                    <a:gd name="connsiteX4-49" fmla="*/ 1320800 w 4546600"/>
                    <a:gd name="connsiteY4-50" fmla="*/ 12700 h 5664200"/>
                    <a:gd name="connsiteX5-51" fmla="*/ 4521200 w 4546600"/>
                    <a:gd name="connsiteY5-52" fmla="*/ 0 h 5664200"/>
                    <a:gd name="connsiteX6-53" fmla="*/ 4394200 w 4546600"/>
                    <a:gd name="connsiteY6-54" fmla="*/ 393700 h 5664200"/>
                    <a:gd name="connsiteX7-55" fmla="*/ 4089400 w 4546600"/>
                    <a:gd name="connsiteY7-56" fmla="*/ 571500 h 5664200"/>
                    <a:gd name="connsiteX8-57" fmla="*/ 2311400 w 4546600"/>
                    <a:gd name="connsiteY8-58" fmla="*/ 558800 h 5664200"/>
                    <a:gd name="connsiteX9-59" fmla="*/ 1206500 w 4546600"/>
                    <a:gd name="connsiteY9-60" fmla="*/ 1257300 h 5664200"/>
                    <a:gd name="connsiteX10-61" fmla="*/ 990600 w 4546600"/>
                    <a:gd name="connsiteY10-62" fmla="*/ 2336800 h 5664200"/>
                    <a:gd name="connsiteX11-63" fmla="*/ 1447800 w 4546600"/>
                    <a:gd name="connsiteY11-64" fmla="*/ 3187700 h 5664200"/>
                    <a:gd name="connsiteX12-65" fmla="*/ 2590800 w 4546600"/>
                    <a:gd name="connsiteY12-66" fmla="*/ 3581400 h 5664200"/>
                    <a:gd name="connsiteX13-67" fmla="*/ 4025900 w 4546600"/>
                    <a:gd name="connsiteY13-68" fmla="*/ 3556000 h 5664200"/>
                    <a:gd name="connsiteX14-69" fmla="*/ 4508500 w 4546600"/>
                    <a:gd name="connsiteY14-70" fmla="*/ 3848100 h 5664200"/>
                    <a:gd name="connsiteX15-71" fmla="*/ 4546600 w 4546600"/>
                    <a:gd name="connsiteY15-72" fmla="*/ 4140200 h 5664200"/>
                    <a:gd name="connsiteX16-73" fmla="*/ 1295400 w 4546600"/>
                    <a:gd name="connsiteY16-74" fmla="*/ 4114800 h 5664200"/>
                    <a:gd name="connsiteX17-75" fmla="*/ 381000 w 4546600"/>
                    <a:gd name="connsiteY17-76" fmla="*/ 4686300 h 5664200"/>
                    <a:gd name="connsiteX18-77" fmla="*/ 0 w 4546600"/>
                    <a:gd name="connsiteY18-78" fmla="*/ 5664200 h 5664200"/>
                    <a:gd name="connsiteX19-79" fmla="*/ 12700 w 4546600"/>
                    <a:gd name="connsiteY19-80" fmla="*/ 1397000 h 5664200"/>
                    <a:gd name="connsiteX0-81" fmla="*/ 12700 w 4546600"/>
                    <a:gd name="connsiteY0-82" fmla="*/ 1397000 h 5664200"/>
                    <a:gd name="connsiteX1-83" fmla="*/ 165100 w 4546600"/>
                    <a:gd name="connsiteY1-84" fmla="*/ 762000 h 5664200"/>
                    <a:gd name="connsiteX2-85" fmla="*/ 622300 w 4546600"/>
                    <a:gd name="connsiteY2-86" fmla="*/ 317500 h 5664200"/>
                    <a:gd name="connsiteX3-87" fmla="*/ 1016000 w 4546600"/>
                    <a:gd name="connsiteY3-88" fmla="*/ 63500 h 5664200"/>
                    <a:gd name="connsiteX4-89" fmla="*/ 1320800 w 4546600"/>
                    <a:gd name="connsiteY4-90" fmla="*/ 12700 h 5664200"/>
                    <a:gd name="connsiteX5-91" fmla="*/ 4521200 w 4546600"/>
                    <a:gd name="connsiteY5-92" fmla="*/ 0 h 5664200"/>
                    <a:gd name="connsiteX6-93" fmla="*/ 4394200 w 4546600"/>
                    <a:gd name="connsiteY6-94" fmla="*/ 393700 h 5664200"/>
                    <a:gd name="connsiteX7-95" fmla="*/ 4089400 w 4546600"/>
                    <a:gd name="connsiteY7-96" fmla="*/ 571500 h 5664200"/>
                    <a:gd name="connsiteX8-97" fmla="*/ 2311400 w 4546600"/>
                    <a:gd name="connsiteY8-98" fmla="*/ 558800 h 5664200"/>
                    <a:gd name="connsiteX9-99" fmla="*/ 1206500 w 4546600"/>
                    <a:gd name="connsiteY9-100" fmla="*/ 1257300 h 5664200"/>
                    <a:gd name="connsiteX10-101" fmla="*/ 990600 w 4546600"/>
                    <a:gd name="connsiteY10-102" fmla="*/ 2336800 h 5664200"/>
                    <a:gd name="connsiteX11-103" fmla="*/ 1447800 w 4546600"/>
                    <a:gd name="connsiteY11-104" fmla="*/ 3187700 h 5664200"/>
                    <a:gd name="connsiteX12-105" fmla="*/ 2590800 w 4546600"/>
                    <a:gd name="connsiteY12-106" fmla="*/ 3581400 h 5664200"/>
                    <a:gd name="connsiteX13-107" fmla="*/ 4025900 w 4546600"/>
                    <a:gd name="connsiteY13-108" fmla="*/ 3556000 h 5664200"/>
                    <a:gd name="connsiteX14-109" fmla="*/ 4508500 w 4546600"/>
                    <a:gd name="connsiteY14-110" fmla="*/ 3848100 h 5664200"/>
                    <a:gd name="connsiteX15-111" fmla="*/ 4546600 w 4546600"/>
                    <a:gd name="connsiteY15-112" fmla="*/ 4140200 h 5664200"/>
                    <a:gd name="connsiteX16-113" fmla="*/ 1295400 w 4546600"/>
                    <a:gd name="connsiteY16-114" fmla="*/ 4114800 h 5664200"/>
                    <a:gd name="connsiteX17-115" fmla="*/ 381000 w 4546600"/>
                    <a:gd name="connsiteY17-116" fmla="*/ 4686300 h 5664200"/>
                    <a:gd name="connsiteX18-117" fmla="*/ 0 w 4546600"/>
                    <a:gd name="connsiteY18-118" fmla="*/ 5664200 h 5664200"/>
                    <a:gd name="connsiteX19-119" fmla="*/ 12700 w 4546600"/>
                    <a:gd name="connsiteY19-120" fmla="*/ 1397000 h 5664200"/>
                    <a:gd name="connsiteX0-121" fmla="*/ 12700 w 4546600"/>
                    <a:gd name="connsiteY0-122" fmla="*/ 1397000 h 5664200"/>
                    <a:gd name="connsiteX1-123" fmla="*/ 165100 w 4546600"/>
                    <a:gd name="connsiteY1-124" fmla="*/ 762000 h 5664200"/>
                    <a:gd name="connsiteX2-125" fmla="*/ 622300 w 4546600"/>
                    <a:gd name="connsiteY2-126" fmla="*/ 317500 h 5664200"/>
                    <a:gd name="connsiteX3-127" fmla="*/ 1016000 w 4546600"/>
                    <a:gd name="connsiteY3-128" fmla="*/ 63500 h 5664200"/>
                    <a:gd name="connsiteX4-129" fmla="*/ 1320800 w 4546600"/>
                    <a:gd name="connsiteY4-130" fmla="*/ 12700 h 5664200"/>
                    <a:gd name="connsiteX5-131" fmla="*/ 4521200 w 4546600"/>
                    <a:gd name="connsiteY5-132" fmla="*/ 0 h 5664200"/>
                    <a:gd name="connsiteX6-133" fmla="*/ 4394200 w 4546600"/>
                    <a:gd name="connsiteY6-134" fmla="*/ 393700 h 5664200"/>
                    <a:gd name="connsiteX7-135" fmla="*/ 4089400 w 4546600"/>
                    <a:gd name="connsiteY7-136" fmla="*/ 571500 h 5664200"/>
                    <a:gd name="connsiteX8-137" fmla="*/ 2311400 w 4546600"/>
                    <a:gd name="connsiteY8-138" fmla="*/ 558800 h 5664200"/>
                    <a:gd name="connsiteX9-139" fmla="*/ 1120775 w 4546600"/>
                    <a:gd name="connsiteY9-140" fmla="*/ 1200150 h 5664200"/>
                    <a:gd name="connsiteX10-141" fmla="*/ 990600 w 4546600"/>
                    <a:gd name="connsiteY10-142" fmla="*/ 2336800 h 5664200"/>
                    <a:gd name="connsiteX11-143" fmla="*/ 1447800 w 4546600"/>
                    <a:gd name="connsiteY11-144" fmla="*/ 3187700 h 5664200"/>
                    <a:gd name="connsiteX12-145" fmla="*/ 2590800 w 4546600"/>
                    <a:gd name="connsiteY12-146" fmla="*/ 3581400 h 5664200"/>
                    <a:gd name="connsiteX13-147" fmla="*/ 4025900 w 4546600"/>
                    <a:gd name="connsiteY13-148" fmla="*/ 3556000 h 5664200"/>
                    <a:gd name="connsiteX14-149" fmla="*/ 4508500 w 4546600"/>
                    <a:gd name="connsiteY14-150" fmla="*/ 3848100 h 5664200"/>
                    <a:gd name="connsiteX15-151" fmla="*/ 4546600 w 4546600"/>
                    <a:gd name="connsiteY15-152" fmla="*/ 4140200 h 5664200"/>
                    <a:gd name="connsiteX16-153" fmla="*/ 1295400 w 4546600"/>
                    <a:gd name="connsiteY16-154" fmla="*/ 4114800 h 5664200"/>
                    <a:gd name="connsiteX17-155" fmla="*/ 381000 w 4546600"/>
                    <a:gd name="connsiteY17-156" fmla="*/ 4686300 h 5664200"/>
                    <a:gd name="connsiteX18-157" fmla="*/ 0 w 4546600"/>
                    <a:gd name="connsiteY18-158" fmla="*/ 5664200 h 5664200"/>
                    <a:gd name="connsiteX19-159" fmla="*/ 12700 w 4546600"/>
                    <a:gd name="connsiteY19-160" fmla="*/ 1397000 h 5664200"/>
                    <a:gd name="connsiteX0-161" fmla="*/ 12700 w 4546600"/>
                    <a:gd name="connsiteY0-162" fmla="*/ 1397000 h 5664200"/>
                    <a:gd name="connsiteX1-163" fmla="*/ 165100 w 4546600"/>
                    <a:gd name="connsiteY1-164" fmla="*/ 762000 h 5664200"/>
                    <a:gd name="connsiteX2-165" fmla="*/ 622300 w 4546600"/>
                    <a:gd name="connsiteY2-166" fmla="*/ 317500 h 5664200"/>
                    <a:gd name="connsiteX3-167" fmla="*/ 1016000 w 4546600"/>
                    <a:gd name="connsiteY3-168" fmla="*/ 63500 h 5664200"/>
                    <a:gd name="connsiteX4-169" fmla="*/ 1320800 w 4546600"/>
                    <a:gd name="connsiteY4-170" fmla="*/ 12700 h 5664200"/>
                    <a:gd name="connsiteX5-171" fmla="*/ 4521200 w 4546600"/>
                    <a:gd name="connsiteY5-172" fmla="*/ 0 h 5664200"/>
                    <a:gd name="connsiteX6-173" fmla="*/ 4394200 w 4546600"/>
                    <a:gd name="connsiteY6-174" fmla="*/ 393700 h 5664200"/>
                    <a:gd name="connsiteX7-175" fmla="*/ 4089400 w 4546600"/>
                    <a:gd name="connsiteY7-176" fmla="*/ 571500 h 5664200"/>
                    <a:gd name="connsiteX8-177" fmla="*/ 2311400 w 4546600"/>
                    <a:gd name="connsiteY8-178" fmla="*/ 558800 h 5664200"/>
                    <a:gd name="connsiteX9-179" fmla="*/ 1177925 w 4546600"/>
                    <a:gd name="connsiteY9-180" fmla="*/ 1285875 h 5664200"/>
                    <a:gd name="connsiteX10-181" fmla="*/ 990600 w 4546600"/>
                    <a:gd name="connsiteY10-182" fmla="*/ 2336800 h 5664200"/>
                    <a:gd name="connsiteX11-183" fmla="*/ 1447800 w 4546600"/>
                    <a:gd name="connsiteY11-184" fmla="*/ 3187700 h 5664200"/>
                    <a:gd name="connsiteX12-185" fmla="*/ 2590800 w 4546600"/>
                    <a:gd name="connsiteY12-186" fmla="*/ 3581400 h 5664200"/>
                    <a:gd name="connsiteX13-187" fmla="*/ 4025900 w 4546600"/>
                    <a:gd name="connsiteY13-188" fmla="*/ 3556000 h 5664200"/>
                    <a:gd name="connsiteX14-189" fmla="*/ 4508500 w 4546600"/>
                    <a:gd name="connsiteY14-190" fmla="*/ 3848100 h 5664200"/>
                    <a:gd name="connsiteX15-191" fmla="*/ 4546600 w 4546600"/>
                    <a:gd name="connsiteY15-192" fmla="*/ 4140200 h 5664200"/>
                    <a:gd name="connsiteX16-193" fmla="*/ 1295400 w 4546600"/>
                    <a:gd name="connsiteY16-194" fmla="*/ 4114800 h 5664200"/>
                    <a:gd name="connsiteX17-195" fmla="*/ 381000 w 4546600"/>
                    <a:gd name="connsiteY17-196" fmla="*/ 4686300 h 5664200"/>
                    <a:gd name="connsiteX18-197" fmla="*/ 0 w 4546600"/>
                    <a:gd name="connsiteY18-198" fmla="*/ 5664200 h 5664200"/>
                    <a:gd name="connsiteX19-199" fmla="*/ 12700 w 4546600"/>
                    <a:gd name="connsiteY19-200" fmla="*/ 1397000 h 5664200"/>
                    <a:gd name="connsiteX0-201" fmla="*/ 12700 w 4546600"/>
                    <a:gd name="connsiteY0-202" fmla="*/ 1397000 h 5664200"/>
                    <a:gd name="connsiteX1-203" fmla="*/ 165100 w 4546600"/>
                    <a:gd name="connsiteY1-204" fmla="*/ 762000 h 5664200"/>
                    <a:gd name="connsiteX2-205" fmla="*/ 622300 w 4546600"/>
                    <a:gd name="connsiteY2-206" fmla="*/ 317500 h 5664200"/>
                    <a:gd name="connsiteX3-207" fmla="*/ 1016000 w 4546600"/>
                    <a:gd name="connsiteY3-208" fmla="*/ 63500 h 5664200"/>
                    <a:gd name="connsiteX4-209" fmla="*/ 1320800 w 4546600"/>
                    <a:gd name="connsiteY4-210" fmla="*/ 12700 h 5664200"/>
                    <a:gd name="connsiteX5-211" fmla="*/ 4521200 w 4546600"/>
                    <a:gd name="connsiteY5-212" fmla="*/ 0 h 5664200"/>
                    <a:gd name="connsiteX6-213" fmla="*/ 4394200 w 4546600"/>
                    <a:gd name="connsiteY6-214" fmla="*/ 393700 h 5664200"/>
                    <a:gd name="connsiteX7-215" fmla="*/ 4089400 w 4546600"/>
                    <a:gd name="connsiteY7-216" fmla="*/ 571500 h 5664200"/>
                    <a:gd name="connsiteX8-217" fmla="*/ 2311400 w 4546600"/>
                    <a:gd name="connsiteY8-218" fmla="*/ 558800 h 5664200"/>
                    <a:gd name="connsiteX9-219" fmla="*/ 1177925 w 4546600"/>
                    <a:gd name="connsiteY9-220" fmla="*/ 1285875 h 5664200"/>
                    <a:gd name="connsiteX10-221" fmla="*/ 990600 w 4546600"/>
                    <a:gd name="connsiteY10-222" fmla="*/ 2336800 h 5664200"/>
                    <a:gd name="connsiteX11-223" fmla="*/ 1447800 w 4546600"/>
                    <a:gd name="connsiteY11-224" fmla="*/ 3187700 h 5664200"/>
                    <a:gd name="connsiteX12-225" fmla="*/ 2590800 w 4546600"/>
                    <a:gd name="connsiteY12-226" fmla="*/ 3581400 h 5664200"/>
                    <a:gd name="connsiteX13-227" fmla="*/ 4025900 w 4546600"/>
                    <a:gd name="connsiteY13-228" fmla="*/ 3556000 h 5664200"/>
                    <a:gd name="connsiteX14-229" fmla="*/ 4508500 w 4546600"/>
                    <a:gd name="connsiteY14-230" fmla="*/ 3848100 h 5664200"/>
                    <a:gd name="connsiteX15-231" fmla="*/ 4546600 w 4546600"/>
                    <a:gd name="connsiteY15-232" fmla="*/ 4140200 h 5664200"/>
                    <a:gd name="connsiteX16-233" fmla="*/ 1295400 w 4546600"/>
                    <a:gd name="connsiteY16-234" fmla="*/ 4114800 h 5664200"/>
                    <a:gd name="connsiteX17-235" fmla="*/ 381000 w 4546600"/>
                    <a:gd name="connsiteY17-236" fmla="*/ 4686300 h 5664200"/>
                    <a:gd name="connsiteX18-237" fmla="*/ 0 w 4546600"/>
                    <a:gd name="connsiteY18-238" fmla="*/ 5664200 h 5664200"/>
                    <a:gd name="connsiteX19-239" fmla="*/ 12700 w 4546600"/>
                    <a:gd name="connsiteY19-240" fmla="*/ 1397000 h 5664200"/>
                    <a:gd name="connsiteX0-241" fmla="*/ 12700 w 4546600"/>
                    <a:gd name="connsiteY0-242" fmla="*/ 1397000 h 5664200"/>
                    <a:gd name="connsiteX1-243" fmla="*/ 165100 w 4546600"/>
                    <a:gd name="connsiteY1-244" fmla="*/ 762000 h 5664200"/>
                    <a:gd name="connsiteX2-245" fmla="*/ 622300 w 4546600"/>
                    <a:gd name="connsiteY2-246" fmla="*/ 317500 h 5664200"/>
                    <a:gd name="connsiteX3-247" fmla="*/ 1016000 w 4546600"/>
                    <a:gd name="connsiteY3-248" fmla="*/ 63500 h 5664200"/>
                    <a:gd name="connsiteX4-249" fmla="*/ 1320800 w 4546600"/>
                    <a:gd name="connsiteY4-250" fmla="*/ 12700 h 5664200"/>
                    <a:gd name="connsiteX5-251" fmla="*/ 4521200 w 4546600"/>
                    <a:gd name="connsiteY5-252" fmla="*/ 0 h 5664200"/>
                    <a:gd name="connsiteX6-253" fmla="*/ 4394200 w 4546600"/>
                    <a:gd name="connsiteY6-254" fmla="*/ 393700 h 5664200"/>
                    <a:gd name="connsiteX7-255" fmla="*/ 4089400 w 4546600"/>
                    <a:gd name="connsiteY7-256" fmla="*/ 571500 h 5664200"/>
                    <a:gd name="connsiteX8-257" fmla="*/ 2311400 w 4546600"/>
                    <a:gd name="connsiteY8-258" fmla="*/ 558800 h 5664200"/>
                    <a:gd name="connsiteX9-259" fmla="*/ 1177925 w 4546600"/>
                    <a:gd name="connsiteY9-260" fmla="*/ 1285875 h 5664200"/>
                    <a:gd name="connsiteX10-261" fmla="*/ 990600 w 4546600"/>
                    <a:gd name="connsiteY10-262" fmla="*/ 2336800 h 5664200"/>
                    <a:gd name="connsiteX11-263" fmla="*/ 1447800 w 4546600"/>
                    <a:gd name="connsiteY11-264" fmla="*/ 3187700 h 5664200"/>
                    <a:gd name="connsiteX12-265" fmla="*/ 2590800 w 4546600"/>
                    <a:gd name="connsiteY12-266" fmla="*/ 3581400 h 5664200"/>
                    <a:gd name="connsiteX13-267" fmla="*/ 4025900 w 4546600"/>
                    <a:gd name="connsiteY13-268" fmla="*/ 3556000 h 5664200"/>
                    <a:gd name="connsiteX14-269" fmla="*/ 4508500 w 4546600"/>
                    <a:gd name="connsiteY14-270" fmla="*/ 3848100 h 5664200"/>
                    <a:gd name="connsiteX15-271" fmla="*/ 4546600 w 4546600"/>
                    <a:gd name="connsiteY15-272" fmla="*/ 4140200 h 5664200"/>
                    <a:gd name="connsiteX16-273" fmla="*/ 1295400 w 4546600"/>
                    <a:gd name="connsiteY16-274" fmla="*/ 4114800 h 5664200"/>
                    <a:gd name="connsiteX17-275" fmla="*/ 381000 w 4546600"/>
                    <a:gd name="connsiteY17-276" fmla="*/ 4686300 h 5664200"/>
                    <a:gd name="connsiteX18-277" fmla="*/ 0 w 4546600"/>
                    <a:gd name="connsiteY18-278" fmla="*/ 5664200 h 5664200"/>
                    <a:gd name="connsiteX19-279" fmla="*/ 12700 w 4546600"/>
                    <a:gd name="connsiteY19-280" fmla="*/ 1397000 h 5664200"/>
                    <a:gd name="connsiteX0-281" fmla="*/ 12700 w 4546600"/>
                    <a:gd name="connsiteY0-282" fmla="*/ 1397000 h 5664200"/>
                    <a:gd name="connsiteX1-283" fmla="*/ 165100 w 4546600"/>
                    <a:gd name="connsiteY1-284" fmla="*/ 762000 h 5664200"/>
                    <a:gd name="connsiteX2-285" fmla="*/ 622300 w 4546600"/>
                    <a:gd name="connsiteY2-286" fmla="*/ 317500 h 5664200"/>
                    <a:gd name="connsiteX3-287" fmla="*/ 1016000 w 4546600"/>
                    <a:gd name="connsiteY3-288" fmla="*/ 63500 h 5664200"/>
                    <a:gd name="connsiteX4-289" fmla="*/ 1320800 w 4546600"/>
                    <a:gd name="connsiteY4-290" fmla="*/ 12700 h 5664200"/>
                    <a:gd name="connsiteX5-291" fmla="*/ 4521200 w 4546600"/>
                    <a:gd name="connsiteY5-292" fmla="*/ 0 h 5664200"/>
                    <a:gd name="connsiteX6-293" fmla="*/ 4394200 w 4546600"/>
                    <a:gd name="connsiteY6-294" fmla="*/ 393700 h 5664200"/>
                    <a:gd name="connsiteX7-295" fmla="*/ 4089400 w 4546600"/>
                    <a:gd name="connsiteY7-296" fmla="*/ 571500 h 5664200"/>
                    <a:gd name="connsiteX8-297" fmla="*/ 2311400 w 4546600"/>
                    <a:gd name="connsiteY8-298" fmla="*/ 558800 h 5664200"/>
                    <a:gd name="connsiteX9-299" fmla="*/ 1177925 w 4546600"/>
                    <a:gd name="connsiteY9-300" fmla="*/ 1285875 h 5664200"/>
                    <a:gd name="connsiteX10-301" fmla="*/ 990600 w 4546600"/>
                    <a:gd name="connsiteY10-302" fmla="*/ 2336800 h 5664200"/>
                    <a:gd name="connsiteX11-303" fmla="*/ 1447800 w 4546600"/>
                    <a:gd name="connsiteY11-304" fmla="*/ 3187700 h 5664200"/>
                    <a:gd name="connsiteX12-305" fmla="*/ 2590800 w 4546600"/>
                    <a:gd name="connsiteY12-306" fmla="*/ 3581400 h 5664200"/>
                    <a:gd name="connsiteX13-307" fmla="*/ 4025900 w 4546600"/>
                    <a:gd name="connsiteY13-308" fmla="*/ 3556000 h 5664200"/>
                    <a:gd name="connsiteX14-309" fmla="*/ 4508500 w 4546600"/>
                    <a:gd name="connsiteY14-310" fmla="*/ 3848100 h 5664200"/>
                    <a:gd name="connsiteX15-311" fmla="*/ 4546600 w 4546600"/>
                    <a:gd name="connsiteY15-312" fmla="*/ 4140200 h 5664200"/>
                    <a:gd name="connsiteX16-313" fmla="*/ 1295400 w 4546600"/>
                    <a:gd name="connsiteY16-314" fmla="*/ 4114800 h 5664200"/>
                    <a:gd name="connsiteX17-315" fmla="*/ 381000 w 4546600"/>
                    <a:gd name="connsiteY17-316" fmla="*/ 4686300 h 5664200"/>
                    <a:gd name="connsiteX18-317" fmla="*/ 0 w 4546600"/>
                    <a:gd name="connsiteY18-318" fmla="*/ 5664200 h 5664200"/>
                    <a:gd name="connsiteX19-319" fmla="*/ 12700 w 4546600"/>
                    <a:gd name="connsiteY19-320" fmla="*/ 1397000 h 5664200"/>
                    <a:gd name="connsiteX0-321" fmla="*/ 12700 w 4546600"/>
                    <a:gd name="connsiteY0-322" fmla="*/ 1397000 h 5664200"/>
                    <a:gd name="connsiteX1-323" fmla="*/ 165100 w 4546600"/>
                    <a:gd name="connsiteY1-324" fmla="*/ 762000 h 5664200"/>
                    <a:gd name="connsiteX2-325" fmla="*/ 622300 w 4546600"/>
                    <a:gd name="connsiteY2-326" fmla="*/ 317500 h 5664200"/>
                    <a:gd name="connsiteX3-327" fmla="*/ 1016000 w 4546600"/>
                    <a:gd name="connsiteY3-328" fmla="*/ 63500 h 5664200"/>
                    <a:gd name="connsiteX4-329" fmla="*/ 1320800 w 4546600"/>
                    <a:gd name="connsiteY4-330" fmla="*/ 12700 h 5664200"/>
                    <a:gd name="connsiteX5-331" fmla="*/ 4521200 w 4546600"/>
                    <a:gd name="connsiteY5-332" fmla="*/ 0 h 5664200"/>
                    <a:gd name="connsiteX6-333" fmla="*/ 4394200 w 4546600"/>
                    <a:gd name="connsiteY6-334" fmla="*/ 393700 h 5664200"/>
                    <a:gd name="connsiteX7-335" fmla="*/ 4089400 w 4546600"/>
                    <a:gd name="connsiteY7-336" fmla="*/ 571500 h 5664200"/>
                    <a:gd name="connsiteX8-337" fmla="*/ 2311400 w 4546600"/>
                    <a:gd name="connsiteY8-338" fmla="*/ 558800 h 5664200"/>
                    <a:gd name="connsiteX9-339" fmla="*/ 1177925 w 4546600"/>
                    <a:gd name="connsiteY9-340" fmla="*/ 1285875 h 5664200"/>
                    <a:gd name="connsiteX10-341" fmla="*/ 990600 w 4546600"/>
                    <a:gd name="connsiteY10-342" fmla="*/ 2336800 h 5664200"/>
                    <a:gd name="connsiteX11-343" fmla="*/ 1447800 w 4546600"/>
                    <a:gd name="connsiteY11-344" fmla="*/ 3187700 h 5664200"/>
                    <a:gd name="connsiteX12-345" fmla="*/ 2590800 w 4546600"/>
                    <a:gd name="connsiteY12-346" fmla="*/ 3581400 h 5664200"/>
                    <a:gd name="connsiteX13-347" fmla="*/ 4025900 w 4546600"/>
                    <a:gd name="connsiteY13-348" fmla="*/ 3556000 h 5664200"/>
                    <a:gd name="connsiteX14-349" fmla="*/ 4508500 w 4546600"/>
                    <a:gd name="connsiteY14-350" fmla="*/ 3848100 h 5664200"/>
                    <a:gd name="connsiteX15-351" fmla="*/ 4546600 w 4546600"/>
                    <a:gd name="connsiteY15-352" fmla="*/ 4140200 h 5664200"/>
                    <a:gd name="connsiteX16-353" fmla="*/ 1295400 w 4546600"/>
                    <a:gd name="connsiteY16-354" fmla="*/ 4114800 h 5664200"/>
                    <a:gd name="connsiteX17-355" fmla="*/ 381000 w 4546600"/>
                    <a:gd name="connsiteY17-356" fmla="*/ 4686300 h 5664200"/>
                    <a:gd name="connsiteX18-357" fmla="*/ 0 w 4546600"/>
                    <a:gd name="connsiteY18-358" fmla="*/ 5664200 h 5664200"/>
                    <a:gd name="connsiteX19-359" fmla="*/ 12700 w 4546600"/>
                    <a:gd name="connsiteY19-360" fmla="*/ 1397000 h 5664200"/>
                    <a:gd name="connsiteX0-361" fmla="*/ 12700 w 4546600"/>
                    <a:gd name="connsiteY0-362" fmla="*/ 1397000 h 5664200"/>
                    <a:gd name="connsiteX1-363" fmla="*/ 165100 w 4546600"/>
                    <a:gd name="connsiteY1-364" fmla="*/ 762000 h 5664200"/>
                    <a:gd name="connsiteX2-365" fmla="*/ 622300 w 4546600"/>
                    <a:gd name="connsiteY2-366" fmla="*/ 317500 h 5664200"/>
                    <a:gd name="connsiteX3-367" fmla="*/ 1016000 w 4546600"/>
                    <a:gd name="connsiteY3-368" fmla="*/ 63500 h 5664200"/>
                    <a:gd name="connsiteX4-369" fmla="*/ 1320800 w 4546600"/>
                    <a:gd name="connsiteY4-370" fmla="*/ 12700 h 5664200"/>
                    <a:gd name="connsiteX5-371" fmla="*/ 4521200 w 4546600"/>
                    <a:gd name="connsiteY5-372" fmla="*/ 0 h 5664200"/>
                    <a:gd name="connsiteX6-373" fmla="*/ 4394200 w 4546600"/>
                    <a:gd name="connsiteY6-374" fmla="*/ 393700 h 5664200"/>
                    <a:gd name="connsiteX7-375" fmla="*/ 4089400 w 4546600"/>
                    <a:gd name="connsiteY7-376" fmla="*/ 571500 h 5664200"/>
                    <a:gd name="connsiteX8-377" fmla="*/ 2311400 w 4546600"/>
                    <a:gd name="connsiteY8-378" fmla="*/ 558800 h 5664200"/>
                    <a:gd name="connsiteX9-379" fmla="*/ 1177925 w 4546600"/>
                    <a:gd name="connsiteY9-380" fmla="*/ 1285875 h 5664200"/>
                    <a:gd name="connsiteX10-381" fmla="*/ 990600 w 4546600"/>
                    <a:gd name="connsiteY10-382" fmla="*/ 2336800 h 5664200"/>
                    <a:gd name="connsiteX11-383" fmla="*/ 1447800 w 4546600"/>
                    <a:gd name="connsiteY11-384" fmla="*/ 3187700 h 5664200"/>
                    <a:gd name="connsiteX12-385" fmla="*/ 2590800 w 4546600"/>
                    <a:gd name="connsiteY12-386" fmla="*/ 3581400 h 5664200"/>
                    <a:gd name="connsiteX13-387" fmla="*/ 4025900 w 4546600"/>
                    <a:gd name="connsiteY13-388" fmla="*/ 3556000 h 5664200"/>
                    <a:gd name="connsiteX14-389" fmla="*/ 4508500 w 4546600"/>
                    <a:gd name="connsiteY14-390" fmla="*/ 3848100 h 5664200"/>
                    <a:gd name="connsiteX15-391" fmla="*/ 4546600 w 4546600"/>
                    <a:gd name="connsiteY15-392" fmla="*/ 4140200 h 5664200"/>
                    <a:gd name="connsiteX16-393" fmla="*/ 1295400 w 4546600"/>
                    <a:gd name="connsiteY16-394" fmla="*/ 4114800 h 5664200"/>
                    <a:gd name="connsiteX17-395" fmla="*/ 381000 w 4546600"/>
                    <a:gd name="connsiteY17-396" fmla="*/ 4686300 h 5664200"/>
                    <a:gd name="connsiteX18-397" fmla="*/ 0 w 4546600"/>
                    <a:gd name="connsiteY18-398" fmla="*/ 5664200 h 5664200"/>
                    <a:gd name="connsiteX19-399" fmla="*/ 12700 w 4546600"/>
                    <a:gd name="connsiteY19-400" fmla="*/ 1397000 h 5664200"/>
                    <a:gd name="connsiteX0-401" fmla="*/ 12700 w 4546600"/>
                    <a:gd name="connsiteY0-402" fmla="*/ 1397000 h 5664200"/>
                    <a:gd name="connsiteX1-403" fmla="*/ 165100 w 4546600"/>
                    <a:gd name="connsiteY1-404" fmla="*/ 762000 h 5664200"/>
                    <a:gd name="connsiteX2-405" fmla="*/ 622300 w 4546600"/>
                    <a:gd name="connsiteY2-406" fmla="*/ 317500 h 5664200"/>
                    <a:gd name="connsiteX3-407" fmla="*/ 1016000 w 4546600"/>
                    <a:gd name="connsiteY3-408" fmla="*/ 63500 h 5664200"/>
                    <a:gd name="connsiteX4-409" fmla="*/ 1320800 w 4546600"/>
                    <a:gd name="connsiteY4-410" fmla="*/ 12700 h 5664200"/>
                    <a:gd name="connsiteX5-411" fmla="*/ 4521200 w 4546600"/>
                    <a:gd name="connsiteY5-412" fmla="*/ 0 h 5664200"/>
                    <a:gd name="connsiteX6-413" fmla="*/ 4394200 w 4546600"/>
                    <a:gd name="connsiteY6-414" fmla="*/ 393700 h 5664200"/>
                    <a:gd name="connsiteX7-415" fmla="*/ 4089400 w 4546600"/>
                    <a:gd name="connsiteY7-416" fmla="*/ 571500 h 5664200"/>
                    <a:gd name="connsiteX8-417" fmla="*/ 2311400 w 4546600"/>
                    <a:gd name="connsiteY8-418" fmla="*/ 558800 h 5664200"/>
                    <a:gd name="connsiteX9-419" fmla="*/ 1177925 w 4546600"/>
                    <a:gd name="connsiteY9-420" fmla="*/ 1285875 h 5664200"/>
                    <a:gd name="connsiteX10-421" fmla="*/ 990600 w 4546600"/>
                    <a:gd name="connsiteY10-422" fmla="*/ 2336800 h 5664200"/>
                    <a:gd name="connsiteX11-423" fmla="*/ 1447800 w 4546600"/>
                    <a:gd name="connsiteY11-424" fmla="*/ 3187700 h 5664200"/>
                    <a:gd name="connsiteX12-425" fmla="*/ 2590800 w 4546600"/>
                    <a:gd name="connsiteY12-426" fmla="*/ 3581400 h 5664200"/>
                    <a:gd name="connsiteX13-427" fmla="*/ 4025900 w 4546600"/>
                    <a:gd name="connsiteY13-428" fmla="*/ 3556000 h 5664200"/>
                    <a:gd name="connsiteX14-429" fmla="*/ 4508500 w 4546600"/>
                    <a:gd name="connsiteY14-430" fmla="*/ 3848100 h 5664200"/>
                    <a:gd name="connsiteX15-431" fmla="*/ 4546600 w 4546600"/>
                    <a:gd name="connsiteY15-432" fmla="*/ 4140200 h 5664200"/>
                    <a:gd name="connsiteX16-433" fmla="*/ 1295400 w 4546600"/>
                    <a:gd name="connsiteY16-434" fmla="*/ 4114800 h 5664200"/>
                    <a:gd name="connsiteX17-435" fmla="*/ 381000 w 4546600"/>
                    <a:gd name="connsiteY17-436" fmla="*/ 4686300 h 5664200"/>
                    <a:gd name="connsiteX18-437" fmla="*/ 0 w 4546600"/>
                    <a:gd name="connsiteY18-438" fmla="*/ 5664200 h 5664200"/>
                    <a:gd name="connsiteX19-439" fmla="*/ 12700 w 4546600"/>
                    <a:gd name="connsiteY19-440" fmla="*/ 1397000 h 5664200"/>
                    <a:gd name="connsiteX0-441" fmla="*/ 12700 w 4546600"/>
                    <a:gd name="connsiteY0-442" fmla="*/ 1397000 h 5664200"/>
                    <a:gd name="connsiteX1-443" fmla="*/ 165100 w 4546600"/>
                    <a:gd name="connsiteY1-444" fmla="*/ 762000 h 5664200"/>
                    <a:gd name="connsiteX2-445" fmla="*/ 622300 w 4546600"/>
                    <a:gd name="connsiteY2-446" fmla="*/ 317500 h 5664200"/>
                    <a:gd name="connsiteX3-447" fmla="*/ 1016000 w 4546600"/>
                    <a:gd name="connsiteY3-448" fmla="*/ 63500 h 5664200"/>
                    <a:gd name="connsiteX4-449" fmla="*/ 1320800 w 4546600"/>
                    <a:gd name="connsiteY4-450" fmla="*/ 12700 h 5664200"/>
                    <a:gd name="connsiteX5-451" fmla="*/ 4521200 w 4546600"/>
                    <a:gd name="connsiteY5-452" fmla="*/ 0 h 5664200"/>
                    <a:gd name="connsiteX6-453" fmla="*/ 4394200 w 4546600"/>
                    <a:gd name="connsiteY6-454" fmla="*/ 393700 h 5664200"/>
                    <a:gd name="connsiteX7-455" fmla="*/ 4089400 w 4546600"/>
                    <a:gd name="connsiteY7-456" fmla="*/ 571500 h 5664200"/>
                    <a:gd name="connsiteX8-457" fmla="*/ 2311400 w 4546600"/>
                    <a:gd name="connsiteY8-458" fmla="*/ 558800 h 5664200"/>
                    <a:gd name="connsiteX9-459" fmla="*/ 1177925 w 4546600"/>
                    <a:gd name="connsiteY9-460" fmla="*/ 1285875 h 5664200"/>
                    <a:gd name="connsiteX10-461" fmla="*/ 990600 w 4546600"/>
                    <a:gd name="connsiteY10-462" fmla="*/ 2336800 h 5664200"/>
                    <a:gd name="connsiteX11-463" fmla="*/ 1476375 w 4546600"/>
                    <a:gd name="connsiteY11-464" fmla="*/ 3178175 h 5664200"/>
                    <a:gd name="connsiteX12-465" fmla="*/ 2590800 w 4546600"/>
                    <a:gd name="connsiteY12-466" fmla="*/ 3581400 h 5664200"/>
                    <a:gd name="connsiteX13-467" fmla="*/ 4025900 w 4546600"/>
                    <a:gd name="connsiteY13-468" fmla="*/ 3556000 h 5664200"/>
                    <a:gd name="connsiteX14-469" fmla="*/ 4508500 w 4546600"/>
                    <a:gd name="connsiteY14-470" fmla="*/ 3848100 h 5664200"/>
                    <a:gd name="connsiteX15-471" fmla="*/ 4546600 w 4546600"/>
                    <a:gd name="connsiteY15-472" fmla="*/ 4140200 h 5664200"/>
                    <a:gd name="connsiteX16-473" fmla="*/ 1295400 w 4546600"/>
                    <a:gd name="connsiteY16-474" fmla="*/ 4114800 h 5664200"/>
                    <a:gd name="connsiteX17-475" fmla="*/ 381000 w 4546600"/>
                    <a:gd name="connsiteY17-476" fmla="*/ 4686300 h 5664200"/>
                    <a:gd name="connsiteX18-477" fmla="*/ 0 w 4546600"/>
                    <a:gd name="connsiteY18-478" fmla="*/ 5664200 h 5664200"/>
                    <a:gd name="connsiteX19-479" fmla="*/ 12700 w 4546600"/>
                    <a:gd name="connsiteY19-480" fmla="*/ 1397000 h 5664200"/>
                    <a:gd name="connsiteX0-481" fmla="*/ 12700 w 4546600"/>
                    <a:gd name="connsiteY0-482" fmla="*/ 1397000 h 5664200"/>
                    <a:gd name="connsiteX1-483" fmla="*/ 165100 w 4546600"/>
                    <a:gd name="connsiteY1-484" fmla="*/ 762000 h 5664200"/>
                    <a:gd name="connsiteX2-485" fmla="*/ 622300 w 4546600"/>
                    <a:gd name="connsiteY2-486" fmla="*/ 317500 h 5664200"/>
                    <a:gd name="connsiteX3-487" fmla="*/ 1016000 w 4546600"/>
                    <a:gd name="connsiteY3-488" fmla="*/ 63500 h 5664200"/>
                    <a:gd name="connsiteX4-489" fmla="*/ 1320800 w 4546600"/>
                    <a:gd name="connsiteY4-490" fmla="*/ 12700 h 5664200"/>
                    <a:gd name="connsiteX5-491" fmla="*/ 4521200 w 4546600"/>
                    <a:gd name="connsiteY5-492" fmla="*/ 0 h 5664200"/>
                    <a:gd name="connsiteX6-493" fmla="*/ 4394200 w 4546600"/>
                    <a:gd name="connsiteY6-494" fmla="*/ 393700 h 5664200"/>
                    <a:gd name="connsiteX7-495" fmla="*/ 4089400 w 4546600"/>
                    <a:gd name="connsiteY7-496" fmla="*/ 571500 h 5664200"/>
                    <a:gd name="connsiteX8-497" fmla="*/ 2311400 w 4546600"/>
                    <a:gd name="connsiteY8-498" fmla="*/ 558800 h 5664200"/>
                    <a:gd name="connsiteX9-499" fmla="*/ 1177925 w 4546600"/>
                    <a:gd name="connsiteY9-500" fmla="*/ 1285875 h 5664200"/>
                    <a:gd name="connsiteX10-501" fmla="*/ 990600 w 4546600"/>
                    <a:gd name="connsiteY10-502" fmla="*/ 2336800 h 5664200"/>
                    <a:gd name="connsiteX11-503" fmla="*/ 1476375 w 4546600"/>
                    <a:gd name="connsiteY11-504" fmla="*/ 3178175 h 5664200"/>
                    <a:gd name="connsiteX12-505" fmla="*/ 2590800 w 4546600"/>
                    <a:gd name="connsiteY12-506" fmla="*/ 3581400 h 5664200"/>
                    <a:gd name="connsiteX13-507" fmla="*/ 4025900 w 4546600"/>
                    <a:gd name="connsiteY13-508" fmla="*/ 3556000 h 5664200"/>
                    <a:gd name="connsiteX14-509" fmla="*/ 4508500 w 4546600"/>
                    <a:gd name="connsiteY14-510" fmla="*/ 3848100 h 5664200"/>
                    <a:gd name="connsiteX15-511" fmla="*/ 4546600 w 4546600"/>
                    <a:gd name="connsiteY15-512" fmla="*/ 4140200 h 5664200"/>
                    <a:gd name="connsiteX16-513" fmla="*/ 1295400 w 4546600"/>
                    <a:gd name="connsiteY16-514" fmla="*/ 4114800 h 5664200"/>
                    <a:gd name="connsiteX17-515" fmla="*/ 381000 w 4546600"/>
                    <a:gd name="connsiteY17-516" fmla="*/ 4686300 h 5664200"/>
                    <a:gd name="connsiteX18-517" fmla="*/ 0 w 4546600"/>
                    <a:gd name="connsiteY18-518" fmla="*/ 5664200 h 5664200"/>
                    <a:gd name="connsiteX19-519" fmla="*/ 12700 w 4546600"/>
                    <a:gd name="connsiteY19-520" fmla="*/ 1397000 h 5664200"/>
                    <a:gd name="connsiteX0-521" fmla="*/ 12700 w 4546600"/>
                    <a:gd name="connsiteY0-522" fmla="*/ 1397000 h 5664200"/>
                    <a:gd name="connsiteX1-523" fmla="*/ 165100 w 4546600"/>
                    <a:gd name="connsiteY1-524" fmla="*/ 762000 h 5664200"/>
                    <a:gd name="connsiteX2-525" fmla="*/ 622300 w 4546600"/>
                    <a:gd name="connsiteY2-526" fmla="*/ 317500 h 5664200"/>
                    <a:gd name="connsiteX3-527" fmla="*/ 1016000 w 4546600"/>
                    <a:gd name="connsiteY3-528" fmla="*/ 63500 h 5664200"/>
                    <a:gd name="connsiteX4-529" fmla="*/ 1320800 w 4546600"/>
                    <a:gd name="connsiteY4-530" fmla="*/ 12700 h 5664200"/>
                    <a:gd name="connsiteX5-531" fmla="*/ 4521200 w 4546600"/>
                    <a:gd name="connsiteY5-532" fmla="*/ 0 h 5664200"/>
                    <a:gd name="connsiteX6-533" fmla="*/ 4394200 w 4546600"/>
                    <a:gd name="connsiteY6-534" fmla="*/ 393700 h 5664200"/>
                    <a:gd name="connsiteX7-535" fmla="*/ 4089400 w 4546600"/>
                    <a:gd name="connsiteY7-536" fmla="*/ 571500 h 5664200"/>
                    <a:gd name="connsiteX8-537" fmla="*/ 2311400 w 4546600"/>
                    <a:gd name="connsiteY8-538" fmla="*/ 558800 h 5664200"/>
                    <a:gd name="connsiteX9-539" fmla="*/ 1177925 w 4546600"/>
                    <a:gd name="connsiteY9-540" fmla="*/ 1285875 h 5664200"/>
                    <a:gd name="connsiteX10-541" fmla="*/ 990600 w 4546600"/>
                    <a:gd name="connsiteY10-542" fmla="*/ 2336800 h 5664200"/>
                    <a:gd name="connsiteX11-543" fmla="*/ 1476375 w 4546600"/>
                    <a:gd name="connsiteY11-544" fmla="*/ 3178175 h 5664200"/>
                    <a:gd name="connsiteX12-545" fmla="*/ 2590800 w 4546600"/>
                    <a:gd name="connsiteY12-546" fmla="*/ 3581400 h 5664200"/>
                    <a:gd name="connsiteX13-547" fmla="*/ 4025900 w 4546600"/>
                    <a:gd name="connsiteY13-548" fmla="*/ 3556000 h 5664200"/>
                    <a:gd name="connsiteX14-549" fmla="*/ 4508500 w 4546600"/>
                    <a:gd name="connsiteY14-550" fmla="*/ 3848100 h 5664200"/>
                    <a:gd name="connsiteX15-551" fmla="*/ 4546600 w 4546600"/>
                    <a:gd name="connsiteY15-552" fmla="*/ 4140200 h 5664200"/>
                    <a:gd name="connsiteX16-553" fmla="*/ 1295400 w 4546600"/>
                    <a:gd name="connsiteY16-554" fmla="*/ 4114800 h 5664200"/>
                    <a:gd name="connsiteX17-555" fmla="*/ 381000 w 4546600"/>
                    <a:gd name="connsiteY17-556" fmla="*/ 4686300 h 5664200"/>
                    <a:gd name="connsiteX18-557" fmla="*/ 0 w 4546600"/>
                    <a:gd name="connsiteY18-558" fmla="*/ 5664200 h 5664200"/>
                    <a:gd name="connsiteX19-559" fmla="*/ 12700 w 4546600"/>
                    <a:gd name="connsiteY19-560" fmla="*/ 1397000 h 5664200"/>
                    <a:gd name="connsiteX0-561" fmla="*/ 12700 w 4546600"/>
                    <a:gd name="connsiteY0-562" fmla="*/ 1397000 h 5664200"/>
                    <a:gd name="connsiteX1-563" fmla="*/ 165100 w 4546600"/>
                    <a:gd name="connsiteY1-564" fmla="*/ 762000 h 5664200"/>
                    <a:gd name="connsiteX2-565" fmla="*/ 622300 w 4546600"/>
                    <a:gd name="connsiteY2-566" fmla="*/ 317500 h 5664200"/>
                    <a:gd name="connsiteX3-567" fmla="*/ 1016000 w 4546600"/>
                    <a:gd name="connsiteY3-568" fmla="*/ 63500 h 5664200"/>
                    <a:gd name="connsiteX4-569" fmla="*/ 1320800 w 4546600"/>
                    <a:gd name="connsiteY4-570" fmla="*/ 12700 h 5664200"/>
                    <a:gd name="connsiteX5-571" fmla="*/ 4521200 w 4546600"/>
                    <a:gd name="connsiteY5-572" fmla="*/ 0 h 5664200"/>
                    <a:gd name="connsiteX6-573" fmla="*/ 4394200 w 4546600"/>
                    <a:gd name="connsiteY6-574" fmla="*/ 393700 h 5664200"/>
                    <a:gd name="connsiteX7-575" fmla="*/ 4089400 w 4546600"/>
                    <a:gd name="connsiteY7-576" fmla="*/ 571500 h 5664200"/>
                    <a:gd name="connsiteX8-577" fmla="*/ 2311400 w 4546600"/>
                    <a:gd name="connsiteY8-578" fmla="*/ 558800 h 5664200"/>
                    <a:gd name="connsiteX9-579" fmla="*/ 1177925 w 4546600"/>
                    <a:gd name="connsiteY9-580" fmla="*/ 1285875 h 5664200"/>
                    <a:gd name="connsiteX10-581" fmla="*/ 990600 w 4546600"/>
                    <a:gd name="connsiteY10-582" fmla="*/ 2336800 h 5664200"/>
                    <a:gd name="connsiteX11-583" fmla="*/ 1476375 w 4546600"/>
                    <a:gd name="connsiteY11-584" fmla="*/ 3178175 h 5664200"/>
                    <a:gd name="connsiteX12-585" fmla="*/ 2590800 w 4546600"/>
                    <a:gd name="connsiteY12-586" fmla="*/ 3581400 h 5664200"/>
                    <a:gd name="connsiteX13-587" fmla="*/ 4025900 w 4546600"/>
                    <a:gd name="connsiteY13-588" fmla="*/ 3556000 h 5664200"/>
                    <a:gd name="connsiteX14-589" fmla="*/ 4508500 w 4546600"/>
                    <a:gd name="connsiteY14-590" fmla="*/ 3848100 h 5664200"/>
                    <a:gd name="connsiteX15-591" fmla="*/ 4546600 w 4546600"/>
                    <a:gd name="connsiteY15-592" fmla="*/ 4140200 h 5664200"/>
                    <a:gd name="connsiteX16-593" fmla="*/ 1295400 w 4546600"/>
                    <a:gd name="connsiteY16-594" fmla="*/ 4114800 h 5664200"/>
                    <a:gd name="connsiteX17-595" fmla="*/ 381000 w 4546600"/>
                    <a:gd name="connsiteY17-596" fmla="*/ 4686300 h 5664200"/>
                    <a:gd name="connsiteX18-597" fmla="*/ 0 w 4546600"/>
                    <a:gd name="connsiteY18-598" fmla="*/ 5664200 h 5664200"/>
                    <a:gd name="connsiteX19-599" fmla="*/ 12700 w 4546600"/>
                    <a:gd name="connsiteY19-600" fmla="*/ 1397000 h 5664200"/>
                    <a:gd name="connsiteX0-601" fmla="*/ 12700 w 4546600"/>
                    <a:gd name="connsiteY0-602" fmla="*/ 1397000 h 5664200"/>
                    <a:gd name="connsiteX1-603" fmla="*/ 165100 w 4546600"/>
                    <a:gd name="connsiteY1-604" fmla="*/ 762000 h 5664200"/>
                    <a:gd name="connsiteX2-605" fmla="*/ 622300 w 4546600"/>
                    <a:gd name="connsiteY2-606" fmla="*/ 317500 h 5664200"/>
                    <a:gd name="connsiteX3-607" fmla="*/ 1016000 w 4546600"/>
                    <a:gd name="connsiteY3-608" fmla="*/ 63500 h 5664200"/>
                    <a:gd name="connsiteX4-609" fmla="*/ 1320800 w 4546600"/>
                    <a:gd name="connsiteY4-610" fmla="*/ 12700 h 5664200"/>
                    <a:gd name="connsiteX5-611" fmla="*/ 4521200 w 4546600"/>
                    <a:gd name="connsiteY5-612" fmla="*/ 0 h 5664200"/>
                    <a:gd name="connsiteX6-613" fmla="*/ 4394200 w 4546600"/>
                    <a:gd name="connsiteY6-614" fmla="*/ 393700 h 5664200"/>
                    <a:gd name="connsiteX7-615" fmla="*/ 4089400 w 4546600"/>
                    <a:gd name="connsiteY7-616" fmla="*/ 571500 h 5664200"/>
                    <a:gd name="connsiteX8-617" fmla="*/ 2311400 w 4546600"/>
                    <a:gd name="connsiteY8-618" fmla="*/ 558800 h 5664200"/>
                    <a:gd name="connsiteX9-619" fmla="*/ 1177925 w 4546600"/>
                    <a:gd name="connsiteY9-620" fmla="*/ 1285875 h 5664200"/>
                    <a:gd name="connsiteX10-621" fmla="*/ 990600 w 4546600"/>
                    <a:gd name="connsiteY10-622" fmla="*/ 2336800 h 5664200"/>
                    <a:gd name="connsiteX11-623" fmla="*/ 1476375 w 4546600"/>
                    <a:gd name="connsiteY11-624" fmla="*/ 3178175 h 5664200"/>
                    <a:gd name="connsiteX12-625" fmla="*/ 2619375 w 4546600"/>
                    <a:gd name="connsiteY12-626" fmla="*/ 3571875 h 5664200"/>
                    <a:gd name="connsiteX13-627" fmla="*/ 4025900 w 4546600"/>
                    <a:gd name="connsiteY13-628" fmla="*/ 3556000 h 5664200"/>
                    <a:gd name="connsiteX14-629" fmla="*/ 4508500 w 4546600"/>
                    <a:gd name="connsiteY14-630" fmla="*/ 3848100 h 5664200"/>
                    <a:gd name="connsiteX15-631" fmla="*/ 4546600 w 4546600"/>
                    <a:gd name="connsiteY15-632" fmla="*/ 4140200 h 5664200"/>
                    <a:gd name="connsiteX16-633" fmla="*/ 1295400 w 4546600"/>
                    <a:gd name="connsiteY16-634" fmla="*/ 4114800 h 5664200"/>
                    <a:gd name="connsiteX17-635" fmla="*/ 381000 w 4546600"/>
                    <a:gd name="connsiteY17-636" fmla="*/ 4686300 h 5664200"/>
                    <a:gd name="connsiteX18-637" fmla="*/ 0 w 4546600"/>
                    <a:gd name="connsiteY18-638" fmla="*/ 5664200 h 5664200"/>
                    <a:gd name="connsiteX19-639" fmla="*/ 12700 w 4546600"/>
                    <a:gd name="connsiteY19-640" fmla="*/ 1397000 h 5664200"/>
                    <a:gd name="connsiteX0-641" fmla="*/ 12700 w 4546600"/>
                    <a:gd name="connsiteY0-642" fmla="*/ 1397000 h 5664200"/>
                    <a:gd name="connsiteX1-643" fmla="*/ 165100 w 4546600"/>
                    <a:gd name="connsiteY1-644" fmla="*/ 762000 h 5664200"/>
                    <a:gd name="connsiteX2-645" fmla="*/ 622300 w 4546600"/>
                    <a:gd name="connsiteY2-646" fmla="*/ 317500 h 5664200"/>
                    <a:gd name="connsiteX3-647" fmla="*/ 1016000 w 4546600"/>
                    <a:gd name="connsiteY3-648" fmla="*/ 63500 h 5664200"/>
                    <a:gd name="connsiteX4-649" fmla="*/ 1320800 w 4546600"/>
                    <a:gd name="connsiteY4-650" fmla="*/ 12700 h 5664200"/>
                    <a:gd name="connsiteX5-651" fmla="*/ 4521200 w 4546600"/>
                    <a:gd name="connsiteY5-652" fmla="*/ 0 h 5664200"/>
                    <a:gd name="connsiteX6-653" fmla="*/ 4394200 w 4546600"/>
                    <a:gd name="connsiteY6-654" fmla="*/ 393700 h 5664200"/>
                    <a:gd name="connsiteX7-655" fmla="*/ 4089400 w 4546600"/>
                    <a:gd name="connsiteY7-656" fmla="*/ 571500 h 5664200"/>
                    <a:gd name="connsiteX8-657" fmla="*/ 2311400 w 4546600"/>
                    <a:gd name="connsiteY8-658" fmla="*/ 558800 h 5664200"/>
                    <a:gd name="connsiteX9-659" fmla="*/ 1177925 w 4546600"/>
                    <a:gd name="connsiteY9-660" fmla="*/ 1285875 h 5664200"/>
                    <a:gd name="connsiteX10-661" fmla="*/ 990600 w 4546600"/>
                    <a:gd name="connsiteY10-662" fmla="*/ 2336800 h 5664200"/>
                    <a:gd name="connsiteX11-663" fmla="*/ 1476375 w 4546600"/>
                    <a:gd name="connsiteY11-664" fmla="*/ 3178175 h 5664200"/>
                    <a:gd name="connsiteX12-665" fmla="*/ 2634615 w 4546600"/>
                    <a:gd name="connsiteY12-666" fmla="*/ 3549015 h 5664200"/>
                    <a:gd name="connsiteX13-667" fmla="*/ 4025900 w 4546600"/>
                    <a:gd name="connsiteY13-668" fmla="*/ 3556000 h 5664200"/>
                    <a:gd name="connsiteX14-669" fmla="*/ 4508500 w 4546600"/>
                    <a:gd name="connsiteY14-670" fmla="*/ 3848100 h 5664200"/>
                    <a:gd name="connsiteX15-671" fmla="*/ 4546600 w 4546600"/>
                    <a:gd name="connsiteY15-672" fmla="*/ 4140200 h 5664200"/>
                    <a:gd name="connsiteX16-673" fmla="*/ 1295400 w 4546600"/>
                    <a:gd name="connsiteY16-674" fmla="*/ 4114800 h 5664200"/>
                    <a:gd name="connsiteX17-675" fmla="*/ 381000 w 4546600"/>
                    <a:gd name="connsiteY17-676" fmla="*/ 4686300 h 5664200"/>
                    <a:gd name="connsiteX18-677" fmla="*/ 0 w 4546600"/>
                    <a:gd name="connsiteY18-678" fmla="*/ 5664200 h 5664200"/>
                    <a:gd name="connsiteX19-679" fmla="*/ 12700 w 4546600"/>
                    <a:gd name="connsiteY19-680" fmla="*/ 1397000 h 5664200"/>
                    <a:gd name="connsiteX0-681" fmla="*/ 12700 w 4546600"/>
                    <a:gd name="connsiteY0-682" fmla="*/ 1397000 h 5664200"/>
                    <a:gd name="connsiteX1-683" fmla="*/ 165100 w 4546600"/>
                    <a:gd name="connsiteY1-684" fmla="*/ 762000 h 5664200"/>
                    <a:gd name="connsiteX2-685" fmla="*/ 622300 w 4546600"/>
                    <a:gd name="connsiteY2-686" fmla="*/ 317500 h 5664200"/>
                    <a:gd name="connsiteX3-687" fmla="*/ 1016000 w 4546600"/>
                    <a:gd name="connsiteY3-688" fmla="*/ 63500 h 5664200"/>
                    <a:gd name="connsiteX4-689" fmla="*/ 1320800 w 4546600"/>
                    <a:gd name="connsiteY4-690" fmla="*/ 12700 h 5664200"/>
                    <a:gd name="connsiteX5-691" fmla="*/ 4521200 w 4546600"/>
                    <a:gd name="connsiteY5-692" fmla="*/ 0 h 5664200"/>
                    <a:gd name="connsiteX6-693" fmla="*/ 4394200 w 4546600"/>
                    <a:gd name="connsiteY6-694" fmla="*/ 393700 h 5664200"/>
                    <a:gd name="connsiteX7-695" fmla="*/ 4089400 w 4546600"/>
                    <a:gd name="connsiteY7-696" fmla="*/ 571500 h 5664200"/>
                    <a:gd name="connsiteX8-697" fmla="*/ 2311400 w 4546600"/>
                    <a:gd name="connsiteY8-698" fmla="*/ 558800 h 5664200"/>
                    <a:gd name="connsiteX9-699" fmla="*/ 1177925 w 4546600"/>
                    <a:gd name="connsiteY9-700" fmla="*/ 1285875 h 5664200"/>
                    <a:gd name="connsiteX10-701" fmla="*/ 990600 w 4546600"/>
                    <a:gd name="connsiteY10-702" fmla="*/ 2336800 h 5664200"/>
                    <a:gd name="connsiteX11-703" fmla="*/ 1476375 w 4546600"/>
                    <a:gd name="connsiteY11-704" fmla="*/ 3178175 h 5664200"/>
                    <a:gd name="connsiteX12-705" fmla="*/ 2634615 w 4546600"/>
                    <a:gd name="connsiteY12-706" fmla="*/ 3549015 h 5664200"/>
                    <a:gd name="connsiteX13-707" fmla="*/ 4025900 w 4546600"/>
                    <a:gd name="connsiteY13-708" fmla="*/ 3556000 h 5664200"/>
                    <a:gd name="connsiteX14-709" fmla="*/ 4508500 w 4546600"/>
                    <a:gd name="connsiteY14-710" fmla="*/ 3848100 h 5664200"/>
                    <a:gd name="connsiteX15-711" fmla="*/ 4546600 w 4546600"/>
                    <a:gd name="connsiteY15-712" fmla="*/ 4140200 h 5664200"/>
                    <a:gd name="connsiteX16-713" fmla="*/ 1295400 w 4546600"/>
                    <a:gd name="connsiteY16-714" fmla="*/ 4114800 h 5664200"/>
                    <a:gd name="connsiteX17-715" fmla="*/ 381000 w 4546600"/>
                    <a:gd name="connsiteY17-716" fmla="*/ 4686300 h 5664200"/>
                    <a:gd name="connsiteX18-717" fmla="*/ 0 w 4546600"/>
                    <a:gd name="connsiteY18-718" fmla="*/ 5664200 h 5664200"/>
                    <a:gd name="connsiteX19-719" fmla="*/ 12700 w 4546600"/>
                    <a:gd name="connsiteY19-720" fmla="*/ 1397000 h 5664200"/>
                    <a:gd name="connsiteX0-721" fmla="*/ 12700 w 4546600"/>
                    <a:gd name="connsiteY0-722" fmla="*/ 1397000 h 5664200"/>
                    <a:gd name="connsiteX1-723" fmla="*/ 165100 w 4546600"/>
                    <a:gd name="connsiteY1-724" fmla="*/ 762000 h 5664200"/>
                    <a:gd name="connsiteX2-725" fmla="*/ 622300 w 4546600"/>
                    <a:gd name="connsiteY2-726" fmla="*/ 317500 h 5664200"/>
                    <a:gd name="connsiteX3-727" fmla="*/ 1016000 w 4546600"/>
                    <a:gd name="connsiteY3-728" fmla="*/ 63500 h 5664200"/>
                    <a:gd name="connsiteX4-729" fmla="*/ 1320800 w 4546600"/>
                    <a:gd name="connsiteY4-730" fmla="*/ 12700 h 5664200"/>
                    <a:gd name="connsiteX5-731" fmla="*/ 4521200 w 4546600"/>
                    <a:gd name="connsiteY5-732" fmla="*/ 0 h 5664200"/>
                    <a:gd name="connsiteX6-733" fmla="*/ 4394200 w 4546600"/>
                    <a:gd name="connsiteY6-734" fmla="*/ 393700 h 5664200"/>
                    <a:gd name="connsiteX7-735" fmla="*/ 4089400 w 4546600"/>
                    <a:gd name="connsiteY7-736" fmla="*/ 571500 h 5664200"/>
                    <a:gd name="connsiteX8-737" fmla="*/ 2311400 w 4546600"/>
                    <a:gd name="connsiteY8-738" fmla="*/ 558800 h 5664200"/>
                    <a:gd name="connsiteX9-739" fmla="*/ 1177925 w 4546600"/>
                    <a:gd name="connsiteY9-740" fmla="*/ 1285875 h 5664200"/>
                    <a:gd name="connsiteX10-741" fmla="*/ 990600 w 4546600"/>
                    <a:gd name="connsiteY10-742" fmla="*/ 2336800 h 5664200"/>
                    <a:gd name="connsiteX11-743" fmla="*/ 1476375 w 4546600"/>
                    <a:gd name="connsiteY11-744" fmla="*/ 3178175 h 5664200"/>
                    <a:gd name="connsiteX12-745" fmla="*/ 2634615 w 4546600"/>
                    <a:gd name="connsiteY12-746" fmla="*/ 3549015 h 5664200"/>
                    <a:gd name="connsiteX13-747" fmla="*/ 4155440 w 4546600"/>
                    <a:gd name="connsiteY13-748" fmla="*/ 3556000 h 5664200"/>
                    <a:gd name="connsiteX14-749" fmla="*/ 4508500 w 4546600"/>
                    <a:gd name="connsiteY14-750" fmla="*/ 3848100 h 5664200"/>
                    <a:gd name="connsiteX15-751" fmla="*/ 4546600 w 4546600"/>
                    <a:gd name="connsiteY15-752" fmla="*/ 4140200 h 5664200"/>
                    <a:gd name="connsiteX16-753" fmla="*/ 1295400 w 4546600"/>
                    <a:gd name="connsiteY16-754" fmla="*/ 4114800 h 5664200"/>
                    <a:gd name="connsiteX17-755" fmla="*/ 381000 w 4546600"/>
                    <a:gd name="connsiteY17-756" fmla="*/ 4686300 h 5664200"/>
                    <a:gd name="connsiteX18-757" fmla="*/ 0 w 4546600"/>
                    <a:gd name="connsiteY18-758" fmla="*/ 5664200 h 5664200"/>
                    <a:gd name="connsiteX19-759" fmla="*/ 12700 w 4546600"/>
                    <a:gd name="connsiteY19-760" fmla="*/ 1397000 h 5664200"/>
                    <a:gd name="connsiteX0-761" fmla="*/ 12700 w 4546600"/>
                    <a:gd name="connsiteY0-762" fmla="*/ 1397000 h 5664200"/>
                    <a:gd name="connsiteX1-763" fmla="*/ 165100 w 4546600"/>
                    <a:gd name="connsiteY1-764" fmla="*/ 762000 h 5664200"/>
                    <a:gd name="connsiteX2-765" fmla="*/ 622300 w 4546600"/>
                    <a:gd name="connsiteY2-766" fmla="*/ 317500 h 5664200"/>
                    <a:gd name="connsiteX3-767" fmla="*/ 1016000 w 4546600"/>
                    <a:gd name="connsiteY3-768" fmla="*/ 63500 h 5664200"/>
                    <a:gd name="connsiteX4-769" fmla="*/ 1320800 w 4546600"/>
                    <a:gd name="connsiteY4-770" fmla="*/ 12700 h 5664200"/>
                    <a:gd name="connsiteX5-771" fmla="*/ 4521200 w 4546600"/>
                    <a:gd name="connsiteY5-772" fmla="*/ 0 h 5664200"/>
                    <a:gd name="connsiteX6-773" fmla="*/ 4394200 w 4546600"/>
                    <a:gd name="connsiteY6-774" fmla="*/ 393700 h 5664200"/>
                    <a:gd name="connsiteX7-775" fmla="*/ 4089400 w 4546600"/>
                    <a:gd name="connsiteY7-776" fmla="*/ 571500 h 5664200"/>
                    <a:gd name="connsiteX8-777" fmla="*/ 2311400 w 4546600"/>
                    <a:gd name="connsiteY8-778" fmla="*/ 558800 h 5664200"/>
                    <a:gd name="connsiteX9-779" fmla="*/ 1177925 w 4546600"/>
                    <a:gd name="connsiteY9-780" fmla="*/ 1285875 h 5664200"/>
                    <a:gd name="connsiteX10-781" fmla="*/ 990600 w 4546600"/>
                    <a:gd name="connsiteY10-782" fmla="*/ 2336800 h 5664200"/>
                    <a:gd name="connsiteX11-783" fmla="*/ 1476375 w 4546600"/>
                    <a:gd name="connsiteY11-784" fmla="*/ 3178175 h 5664200"/>
                    <a:gd name="connsiteX12-785" fmla="*/ 2634615 w 4546600"/>
                    <a:gd name="connsiteY12-786" fmla="*/ 3549015 h 5664200"/>
                    <a:gd name="connsiteX13-787" fmla="*/ 4155440 w 4546600"/>
                    <a:gd name="connsiteY13-788" fmla="*/ 3556000 h 5664200"/>
                    <a:gd name="connsiteX14-789" fmla="*/ 4508500 w 4546600"/>
                    <a:gd name="connsiteY14-790" fmla="*/ 3848100 h 5664200"/>
                    <a:gd name="connsiteX15-791" fmla="*/ 4546600 w 4546600"/>
                    <a:gd name="connsiteY15-792" fmla="*/ 4140200 h 5664200"/>
                    <a:gd name="connsiteX16-793" fmla="*/ 1295400 w 4546600"/>
                    <a:gd name="connsiteY16-794" fmla="*/ 4114800 h 5664200"/>
                    <a:gd name="connsiteX17-795" fmla="*/ 381000 w 4546600"/>
                    <a:gd name="connsiteY17-796" fmla="*/ 4686300 h 5664200"/>
                    <a:gd name="connsiteX18-797" fmla="*/ 0 w 4546600"/>
                    <a:gd name="connsiteY18-798" fmla="*/ 5664200 h 5664200"/>
                    <a:gd name="connsiteX19-799" fmla="*/ 12700 w 4546600"/>
                    <a:gd name="connsiteY19-800" fmla="*/ 1397000 h 5664200"/>
                    <a:gd name="connsiteX0-801" fmla="*/ 12700 w 4546600"/>
                    <a:gd name="connsiteY0-802" fmla="*/ 1397000 h 5664200"/>
                    <a:gd name="connsiteX1-803" fmla="*/ 165100 w 4546600"/>
                    <a:gd name="connsiteY1-804" fmla="*/ 762000 h 5664200"/>
                    <a:gd name="connsiteX2-805" fmla="*/ 622300 w 4546600"/>
                    <a:gd name="connsiteY2-806" fmla="*/ 317500 h 5664200"/>
                    <a:gd name="connsiteX3-807" fmla="*/ 1016000 w 4546600"/>
                    <a:gd name="connsiteY3-808" fmla="*/ 63500 h 5664200"/>
                    <a:gd name="connsiteX4-809" fmla="*/ 1320800 w 4546600"/>
                    <a:gd name="connsiteY4-810" fmla="*/ 12700 h 5664200"/>
                    <a:gd name="connsiteX5-811" fmla="*/ 4521200 w 4546600"/>
                    <a:gd name="connsiteY5-812" fmla="*/ 0 h 5664200"/>
                    <a:gd name="connsiteX6-813" fmla="*/ 4394200 w 4546600"/>
                    <a:gd name="connsiteY6-814" fmla="*/ 393700 h 5664200"/>
                    <a:gd name="connsiteX7-815" fmla="*/ 4089400 w 4546600"/>
                    <a:gd name="connsiteY7-816" fmla="*/ 571500 h 5664200"/>
                    <a:gd name="connsiteX8-817" fmla="*/ 2311400 w 4546600"/>
                    <a:gd name="connsiteY8-818" fmla="*/ 558800 h 5664200"/>
                    <a:gd name="connsiteX9-819" fmla="*/ 1177925 w 4546600"/>
                    <a:gd name="connsiteY9-820" fmla="*/ 1285875 h 5664200"/>
                    <a:gd name="connsiteX10-821" fmla="*/ 990600 w 4546600"/>
                    <a:gd name="connsiteY10-822" fmla="*/ 2336800 h 5664200"/>
                    <a:gd name="connsiteX11-823" fmla="*/ 1476375 w 4546600"/>
                    <a:gd name="connsiteY11-824" fmla="*/ 3178175 h 5664200"/>
                    <a:gd name="connsiteX12-825" fmla="*/ 2634615 w 4546600"/>
                    <a:gd name="connsiteY12-826" fmla="*/ 3549015 h 5664200"/>
                    <a:gd name="connsiteX13-827" fmla="*/ 4155440 w 4546600"/>
                    <a:gd name="connsiteY13-828" fmla="*/ 3556000 h 5664200"/>
                    <a:gd name="connsiteX14-829" fmla="*/ 4508500 w 4546600"/>
                    <a:gd name="connsiteY14-830" fmla="*/ 3848100 h 5664200"/>
                    <a:gd name="connsiteX15-831" fmla="*/ 4546600 w 4546600"/>
                    <a:gd name="connsiteY15-832" fmla="*/ 4140200 h 5664200"/>
                    <a:gd name="connsiteX16-833" fmla="*/ 1295400 w 4546600"/>
                    <a:gd name="connsiteY16-834" fmla="*/ 4114800 h 5664200"/>
                    <a:gd name="connsiteX17-835" fmla="*/ 381000 w 4546600"/>
                    <a:gd name="connsiteY17-836" fmla="*/ 4686300 h 5664200"/>
                    <a:gd name="connsiteX18-837" fmla="*/ 0 w 4546600"/>
                    <a:gd name="connsiteY18-838" fmla="*/ 5664200 h 5664200"/>
                    <a:gd name="connsiteX19-839" fmla="*/ 12700 w 4546600"/>
                    <a:gd name="connsiteY19-840" fmla="*/ 1397000 h 5664200"/>
                    <a:gd name="connsiteX0-841" fmla="*/ 12700 w 4546600"/>
                    <a:gd name="connsiteY0-842" fmla="*/ 1397000 h 5664200"/>
                    <a:gd name="connsiteX1-843" fmla="*/ 165100 w 4546600"/>
                    <a:gd name="connsiteY1-844" fmla="*/ 762000 h 5664200"/>
                    <a:gd name="connsiteX2-845" fmla="*/ 622300 w 4546600"/>
                    <a:gd name="connsiteY2-846" fmla="*/ 317500 h 5664200"/>
                    <a:gd name="connsiteX3-847" fmla="*/ 1016000 w 4546600"/>
                    <a:gd name="connsiteY3-848" fmla="*/ 63500 h 5664200"/>
                    <a:gd name="connsiteX4-849" fmla="*/ 1320800 w 4546600"/>
                    <a:gd name="connsiteY4-850" fmla="*/ 12700 h 5664200"/>
                    <a:gd name="connsiteX5-851" fmla="*/ 4521200 w 4546600"/>
                    <a:gd name="connsiteY5-852" fmla="*/ 0 h 5664200"/>
                    <a:gd name="connsiteX6-853" fmla="*/ 4394200 w 4546600"/>
                    <a:gd name="connsiteY6-854" fmla="*/ 393700 h 5664200"/>
                    <a:gd name="connsiteX7-855" fmla="*/ 4089400 w 4546600"/>
                    <a:gd name="connsiteY7-856" fmla="*/ 571500 h 5664200"/>
                    <a:gd name="connsiteX8-857" fmla="*/ 2311400 w 4546600"/>
                    <a:gd name="connsiteY8-858" fmla="*/ 558800 h 5664200"/>
                    <a:gd name="connsiteX9-859" fmla="*/ 1177925 w 4546600"/>
                    <a:gd name="connsiteY9-860" fmla="*/ 1285875 h 5664200"/>
                    <a:gd name="connsiteX10-861" fmla="*/ 990600 w 4546600"/>
                    <a:gd name="connsiteY10-862" fmla="*/ 2336800 h 5664200"/>
                    <a:gd name="connsiteX11-863" fmla="*/ 1476375 w 4546600"/>
                    <a:gd name="connsiteY11-864" fmla="*/ 3178175 h 5664200"/>
                    <a:gd name="connsiteX12-865" fmla="*/ 2634615 w 4546600"/>
                    <a:gd name="connsiteY12-866" fmla="*/ 3549015 h 5664200"/>
                    <a:gd name="connsiteX13-867" fmla="*/ 4010660 w 4546600"/>
                    <a:gd name="connsiteY13-868" fmla="*/ 3563620 h 5664200"/>
                    <a:gd name="connsiteX14-869" fmla="*/ 4508500 w 4546600"/>
                    <a:gd name="connsiteY14-870" fmla="*/ 3848100 h 5664200"/>
                    <a:gd name="connsiteX15-871" fmla="*/ 4546600 w 4546600"/>
                    <a:gd name="connsiteY15-872" fmla="*/ 4140200 h 5664200"/>
                    <a:gd name="connsiteX16-873" fmla="*/ 1295400 w 4546600"/>
                    <a:gd name="connsiteY16-874" fmla="*/ 4114800 h 5664200"/>
                    <a:gd name="connsiteX17-875" fmla="*/ 381000 w 4546600"/>
                    <a:gd name="connsiteY17-876" fmla="*/ 4686300 h 5664200"/>
                    <a:gd name="connsiteX18-877" fmla="*/ 0 w 4546600"/>
                    <a:gd name="connsiteY18-878" fmla="*/ 5664200 h 5664200"/>
                    <a:gd name="connsiteX19-879" fmla="*/ 12700 w 4546600"/>
                    <a:gd name="connsiteY19-880" fmla="*/ 1397000 h 5664200"/>
                    <a:gd name="connsiteX0-881" fmla="*/ 12700 w 4546600"/>
                    <a:gd name="connsiteY0-882" fmla="*/ 1397000 h 5664200"/>
                    <a:gd name="connsiteX1-883" fmla="*/ 165100 w 4546600"/>
                    <a:gd name="connsiteY1-884" fmla="*/ 762000 h 5664200"/>
                    <a:gd name="connsiteX2-885" fmla="*/ 622300 w 4546600"/>
                    <a:gd name="connsiteY2-886" fmla="*/ 317500 h 5664200"/>
                    <a:gd name="connsiteX3-887" fmla="*/ 1016000 w 4546600"/>
                    <a:gd name="connsiteY3-888" fmla="*/ 63500 h 5664200"/>
                    <a:gd name="connsiteX4-889" fmla="*/ 1320800 w 4546600"/>
                    <a:gd name="connsiteY4-890" fmla="*/ 12700 h 5664200"/>
                    <a:gd name="connsiteX5-891" fmla="*/ 4521200 w 4546600"/>
                    <a:gd name="connsiteY5-892" fmla="*/ 0 h 5664200"/>
                    <a:gd name="connsiteX6-893" fmla="*/ 4394200 w 4546600"/>
                    <a:gd name="connsiteY6-894" fmla="*/ 393700 h 5664200"/>
                    <a:gd name="connsiteX7-895" fmla="*/ 4089400 w 4546600"/>
                    <a:gd name="connsiteY7-896" fmla="*/ 571500 h 5664200"/>
                    <a:gd name="connsiteX8-897" fmla="*/ 2311400 w 4546600"/>
                    <a:gd name="connsiteY8-898" fmla="*/ 558800 h 5664200"/>
                    <a:gd name="connsiteX9-899" fmla="*/ 1177925 w 4546600"/>
                    <a:gd name="connsiteY9-900" fmla="*/ 1285875 h 5664200"/>
                    <a:gd name="connsiteX10-901" fmla="*/ 990600 w 4546600"/>
                    <a:gd name="connsiteY10-902" fmla="*/ 2336800 h 5664200"/>
                    <a:gd name="connsiteX11-903" fmla="*/ 1476375 w 4546600"/>
                    <a:gd name="connsiteY11-904" fmla="*/ 3178175 h 5664200"/>
                    <a:gd name="connsiteX12-905" fmla="*/ 2634615 w 4546600"/>
                    <a:gd name="connsiteY12-906" fmla="*/ 3549015 h 5664200"/>
                    <a:gd name="connsiteX13-907" fmla="*/ 4010660 w 4546600"/>
                    <a:gd name="connsiteY13-908" fmla="*/ 3563620 h 5664200"/>
                    <a:gd name="connsiteX14-909" fmla="*/ 4508500 w 4546600"/>
                    <a:gd name="connsiteY14-910" fmla="*/ 3848100 h 5664200"/>
                    <a:gd name="connsiteX15-911" fmla="*/ 4546600 w 4546600"/>
                    <a:gd name="connsiteY15-912" fmla="*/ 4140200 h 5664200"/>
                    <a:gd name="connsiteX16-913" fmla="*/ 1295400 w 4546600"/>
                    <a:gd name="connsiteY16-914" fmla="*/ 4114800 h 5664200"/>
                    <a:gd name="connsiteX17-915" fmla="*/ 381000 w 4546600"/>
                    <a:gd name="connsiteY17-916" fmla="*/ 4686300 h 5664200"/>
                    <a:gd name="connsiteX18-917" fmla="*/ 0 w 4546600"/>
                    <a:gd name="connsiteY18-918" fmla="*/ 5664200 h 5664200"/>
                    <a:gd name="connsiteX19-919" fmla="*/ 12700 w 4546600"/>
                    <a:gd name="connsiteY19-920" fmla="*/ 1397000 h 5664200"/>
                    <a:gd name="connsiteX0-921" fmla="*/ 12700 w 4546600"/>
                    <a:gd name="connsiteY0-922" fmla="*/ 1397000 h 5664200"/>
                    <a:gd name="connsiteX1-923" fmla="*/ 165100 w 4546600"/>
                    <a:gd name="connsiteY1-924" fmla="*/ 762000 h 5664200"/>
                    <a:gd name="connsiteX2-925" fmla="*/ 622300 w 4546600"/>
                    <a:gd name="connsiteY2-926" fmla="*/ 317500 h 5664200"/>
                    <a:gd name="connsiteX3-927" fmla="*/ 1016000 w 4546600"/>
                    <a:gd name="connsiteY3-928" fmla="*/ 63500 h 5664200"/>
                    <a:gd name="connsiteX4-929" fmla="*/ 1320800 w 4546600"/>
                    <a:gd name="connsiteY4-930" fmla="*/ 12700 h 5664200"/>
                    <a:gd name="connsiteX5-931" fmla="*/ 4521200 w 4546600"/>
                    <a:gd name="connsiteY5-932" fmla="*/ 0 h 5664200"/>
                    <a:gd name="connsiteX6-933" fmla="*/ 4394200 w 4546600"/>
                    <a:gd name="connsiteY6-934" fmla="*/ 393700 h 5664200"/>
                    <a:gd name="connsiteX7-935" fmla="*/ 4089400 w 4546600"/>
                    <a:gd name="connsiteY7-936" fmla="*/ 571500 h 5664200"/>
                    <a:gd name="connsiteX8-937" fmla="*/ 2311400 w 4546600"/>
                    <a:gd name="connsiteY8-938" fmla="*/ 558800 h 5664200"/>
                    <a:gd name="connsiteX9-939" fmla="*/ 1177925 w 4546600"/>
                    <a:gd name="connsiteY9-940" fmla="*/ 1285875 h 5664200"/>
                    <a:gd name="connsiteX10-941" fmla="*/ 990600 w 4546600"/>
                    <a:gd name="connsiteY10-942" fmla="*/ 2336800 h 5664200"/>
                    <a:gd name="connsiteX11-943" fmla="*/ 1476375 w 4546600"/>
                    <a:gd name="connsiteY11-944" fmla="*/ 3178175 h 5664200"/>
                    <a:gd name="connsiteX12-945" fmla="*/ 2634615 w 4546600"/>
                    <a:gd name="connsiteY12-946" fmla="*/ 3549015 h 5664200"/>
                    <a:gd name="connsiteX13-947" fmla="*/ 4025900 w 4546600"/>
                    <a:gd name="connsiteY13-948" fmla="*/ 3540760 h 5664200"/>
                    <a:gd name="connsiteX14-949" fmla="*/ 4508500 w 4546600"/>
                    <a:gd name="connsiteY14-950" fmla="*/ 3848100 h 5664200"/>
                    <a:gd name="connsiteX15-951" fmla="*/ 4546600 w 4546600"/>
                    <a:gd name="connsiteY15-952" fmla="*/ 4140200 h 5664200"/>
                    <a:gd name="connsiteX16-953" fmla="*/ 1295400 w 4546600"/>
                    <a:gd name="connsiteY16-954" fmla="*/ 4114800 h 5664200"/>
                    <a:gd name="connsiteX17-955" fmla="*/ 381000 w 4546600"/>
                    <a:gd name="connsiteY17-956" fmla="*/ 4686300 h 5664200"/>
                    <a:gd name="connsiteX18-957" fmla="*/ 0 w 4546600"/>
                    <a:gd name="connsiteY18-958" fmla="*/ 5664200 h 5664200"/>
                    <a:gd name="connsiteX19-959" fmla="*/ 12700 w 4546600"/>
                    <a:gd name="connsiteY19-960" fmla="*/ 1397000 h 5664200"/>
                    <a:gd name="connsiteX0-961" fmla="*/ 12700 w 4546600"/>
                    <a:gd name="connsiteY0-962" fmla="*/ 1397000 h 5664200"/>
                    <a:gd name="connsiteX1-963" fmla="*/ 165100 w 4546600"/>
                    <a:gd name="connsiteY1-964" fmla="*/ 762000 h 5664200"/>
                    <a:gd name="connsiteX2-965" fmla="*/ 622300 w 4546600"/>
                    <a:gd name="connsiteY2-966" fmla="*/ 317500 h 5664200"/>
                    <a:gd name="connsiteX3-967" fmla="*/ 1016000 w 4546600"/>
                    <a:gd name="connsiteY3-968" fmla="*/ 63500 h 5664200"/>
                    <a:gd name="connsiteX4-969" fmla="*/ 1320800 w 4546600"/>
                    <a:gd name="connsiteY4-970" fmla="*/ 12700 h 5664200"/>
                    <a:gd name="connsiteX5-971" fmla="*/ 4521200 w 4546600"/>
                    <a:gd name="connsiteY5-972" fmla="*/ 0 h 5664200"/>
                    <a:gd name="connsiteX6-973" fmla="*/ 4394200 w 4546600"/>
                    <a:gd name="connsiteY6-974" fmla="*/ 393700 h 5664200"/>
                    <a:gd name="connsiteX7-975" fmla="*/ 4089400 w 4546600"/>
                    <a:gd name="connsiteY7-976" fmla="*/ 571500 h 5664200"/>
                    <a:gd name="connsiteX8-977" fmla="*/ 2311400 w 4546600"/>
                    <a:gd name="connsiteY8-978" fmla="*/ 558800 h 5664200"/>
                    <a:gd name="connsiteX9-979" fmla="*/ 1177925 w 4546600"/>
                    <a:gd name="connsiteY9-980" fmla="*/ 1285875 h 5664200"/>
                    <a:gd name="connsiteX10-981" fmla="*/ 990600 w 4546600"/>
                    <a:gd name="connsiteY10-982" fmla="*/ 2336800 h 5664200"/>
                    <a:gd name="connsiteX11-983" fmla="*/ 1476375 w 4546600"/>
                    <a:gd name="connsiteY11-984" fmla="*/ 3178175 h 5664200"/>
                    <a:gd name="connsiteX12-985" fmla="*/ 2634615 w 4546600"/>
                    <a:gd name="connsiteY12-986" fmla="*/ 3549015 h 5664200"/>
                    <a:gd name="connsiteX13-987" fmla="*/ 4025900 w 4546600"/>
                    <a:gd name="connsiteY13-988" fmla="*/ 3540760 h 5664200"/>
                    <a:gd name="connsiteX14-989" fmla="*/ 4508500 w 4546600"/>
                    <a:gd name="connsiteY14-990" fmla="*/ 3848100 h 5664200"/>
                    <a:gd name="connsiteX15-991" fmla="*/ 4546600 w 4546600"/>
                    <a:gd name="connsiteY15-992" fmla="*/ 4140200 h 5664200"/>
                    <a:gd name="connsiteX16-993" fmla="*/ 1295400 w 4546600"/>
                    <a:gd name="connsiteY16-994" fmla="*/ 4114800 h 5664200"/>
                    <a:gd name="connsiteX17-995" fmla="*/ 381000 w 4546600"/>
                    <a:gd name="connsiteY17-996" fmla="*/ 4686300 h 5664200"/>
                    <a:gd name="connsiteX18-997" fmla="*/ 0 w 4546600"/>
                    <a:gd name="connsiteY18-998" fmla="*/ 5664200 h 5664200"/>
                    <a:gd name="connsiteX19-999" fmla="*/ 12700 w 4546600"/>
                    <a:gd name="connsiteY19-1000" fmla="*/ 1397000 h 5664200"/>
                    <a:gd name="connsiteX0-1001" fmla="*/ 12700 w 4546600"/>
                    <a:gd name="connsiteY0-1002" fmla="*/ 1397000 h 5664200"/>
                    <a:gd name="connsiteX1-1003" fmla="*/ 165100 w 4546600"/>
                    <a:gd name="connsiteY1-1004" fmla="*/ 762000 h 5664200"/>
                    <a:gd name="connsiteX2-1005" fmla="*/ 622300 w 4546600"/>
                    <a:gd name="connsiteY2-1006" fmla="*/ 317500 h 5664200"/>
                    <a:gd name="connsiteX3-1007" fmla="*/ 1016000 w 4546600"/>
                    <a:gd name="connsiteY3-1008" fmla="*/ 63500 h 5664200"/>
                    <a:gd name="connsiteX4-1009" fmla="*/ 1320800 w 4546600"/>
                    <a:gd name="connsiteY4-1010" fmla="*/ 12700 h 5664200"/>
                    <a:gd name="connsiteX5-1011" fmla="*/ 4521200 w 4546600"/>
                    <a:gd name="connsiteY5-1012" fmla="*/ 0 h 5664200"/>
                    <a:gd name="connsiteX6-1013" fmla="*/ 4394200 w 4546600"/>
                    <a:gd name="connsiteY6-1014" fmla="*/ 393700 h 5664200"/>
                    <a:gd name="connsiteX7-1015" fmla="*/ 4089400 w 4546600"/>
                    <a:gd name="connsiteY7-1016" fmla="*/ 571500 h 5664200"/>
                    <a:gd name="connsiteX8-1017" fmla="*/ 2311400 w 4546600"/>
                    <a:gd name="connsiteY8-1018" fmla="*/ 558800 h 5664200"/>
                    <a:gd name="connsiteX9-1019" fmla="*/ 1177925 w 4546600"/>
                    <a:gd name="connsiteY9-1020" fmla="*/ 1285875 h 5664200"/>
                    <a:gd name="connsiteX10-1021" fmla="*/ 990600 w 4546600"/>
                    <a:gd name="connsiteY10-1022" fmla="*/ 2336800 h 5664200"/>
                    <a:gd name="connsiteX11-1023" fmla="*/ 1476375 w 4546600"/>
                    <a:gd name="connsiteY11-1024" fmla="*/ 3178175 h 5664200"/>
                    <a:gd name="connsiteX12-1025" fmla="*/ 2634615 w 4546600"/>
                    <a:gd name="connsiteY12-1026" fmla="*/ 3549015 h 5664200"/>
                    <a:gd name="connsiteX13-1027" fmla="*/ 4025900 w 4546600"/>
                    <a:gd name="connsiteY13-1028" fmla="*/ 3540760 h 5664200"/>
                    <a:gd name="connsiteX14-1029" fmla="*/ 4508500 w 4546600"/>
                    <a:gd name="connsiteY14-1030" fmla="*/ 3848100 h 5664200"/>
                    <a:gd name="connsiteX15-1031" fmla="*/ 4546600 w 4546600"/>
                    <a:gd name="connsiteY15-1032" fmla="*/ 4140200 h 5664200"/>
                    <a:gd name="connsiteX16-1033" fmla="*/ 1295400 w 4546600"/>
                    <a:gd name="connsiteY16-1034" fmla="*/ 4114800 h 5664200"/>
                    <a:gd name="connsiteX17-1035" fmla="*/ 381000 w 4546600"/>
                    <a:gd name="connsiteY17-1036" fmla="*/ 4686300 h 5664200"/>
                    <a:gd name="connsiteX18-1037" fmla="*/ 0 w 4546600"/>
                    <a:gd name="connsiteY18-1038" fmla="*/ 5664200 h 5664200"/>
                    <a:gd name="connsiteX19-1039" fmla="*/ 12700 w 4546600"/>
                    <a:gd name="connsiteY19-1040" fmla="*/ 1397000 h 5664200"/>
                    <a:gd name="connsiteX0-1041" fmla="*/ 12700 w 4546600"/>
                    <a:gd name="connsiteY0-1042" fmla="*/ 1397000 h 5664200"/>
                    <a:gd name="connsiteX1-1043" fmla="*/ 165100 w 4546600"/>
                    <a:gd name="connsiteY1-1044" fmla="*/ 762000 h 5664200"/>
                    <a:gd name="connsiteX2-1045" fmla="*/ 622300 w 4546600"/>
                    <a:gd name="connsiteY2-1046" fmla="*/ 317500 h 5664200"/>
                    <a:gd name="connsiteX3-1047" fmla="*/ 1016000 w 4546600"/>
                    <a:gd name="connsiteY3-1048" fmla="*/ 63500 h 5664200"/>
                    <a:gd name="connsiteX4-1049" fmla="*/ 1320800 w 4546600"/>
                    <a:gd name="connsiteY4-1050" fmla="*/ 12700 h 5664200"/>
                    <a:gd name="connsiteX5-1051" fmla="*/ 4521200 w 4546600"/>
                    <a:gd name="connsiteY5-1052" fmla="*/ 0 h 5664200"/>
                    <a:gd name="connsiteX6-1053" fmla="*/ 4394200 w 4546600"/>
                    <a:gd name="connsiteY6-1054" fmla="*/ 393700 h 5664200"/>
                    <a:gd name="connsiteX7-1055" fmla="*/ 4089400 w 4546600"/>
                    <a:gd name="connsiteY7-1056" fmla="*/ 571500 h 5664200"/>
                    <a:gd name="connsiteX8-1057" fmla="*/ 2311400 w 4546600"/>
                    <a:gd name="connsiteY8-1058" fmla="*/ 558800 h 5664200"/>
                    <a:gd name="connsiteX9-1059" fmla="*/ 1177925 w 4546600"/>
                    <a:gd name="connsiteY9-1060" fmla="*/ 1285875 h 5664200"/>
                    <a:gd name="connsiteX10-1061" fmla="*/ 990600 w 4546600"/>
                    <a:gd name="connsiteY10-1062" fmla="*/ 2336800 h 5664200"/>
                    <a:gd name="connsiteX11-1063" fmla="*/ 1476375 w 4546600"/>
                    <a:gd name="connsiteY11-1064" fmla="*/ 3178175 h 5664200"/>
                    <a:gd name="connsiteX12-1065" fmla="*/ 2634615 w 4546600"/>
                    <a:gd name="connsiteY12-1066" fmla="*/ 3549015 h 5664200"/>
                    <a:gd name="connsiteX13-1067" fmla="*/ 4025900 w 4546600"/>
                    <a:gd name="connsiteY13-1068" fmla="*/ 3540760 h 5664200"/>
                    <a:gd name="connsiteX14-1069" fmla="*/ 4508500 w 4546600"/>
                    <a:gd name="connsiteY14-1070" fmla="*/ 3848100 h 5664200"/>
                    <a:gd name="connsiteX15-1071" fmla="*/ 4546600 w 4546600"/>
                    <a:gd name="connsiteY15-1072" fmla="*/ 4140200 h 5664200"/>
                    <a:gd name="connsiteX16-1073" fmla="*/ 1295400 w 4546600"/>
                    <a:gd name="connsiteY16-1074" fmla="*/ 4114800 h 5664200"/>
                    <a:gd name="connsiteX17-1075" fmla="*/ 381000 w 4546600"/>
                    <a:gd name="connsiteY17-1076" fmla="*/ 4686300 h 5664200"/>
                    <a:gd name="connsiteX18-1077" fmla="*/ 0 w 4546600"/>
                    <a:gd name="connsiteY18-1078" fmla="*/ 5664200 h 5664200"/>
                    <a:gd name="connsiteX19-1079" fmla="*/ 12700 w 4546600"/>
                    <a:gd name="connsiteY19-1080" fmla="*/ 1397000 h 5664200"/>
                    <a:gd name="connsiteX0-1081" fmla="*/ 12700 w 4557762"/>
                    <a:gd name="connsiteY0-1082" fmla="*/ 1397000 h 5664200"/>
                    <a:gd name="connsiteX1-1083" fmla="*/ 165100 w 4557762"/>
                    <a:gd name="connsiteY1-1084" fmla="*/ 762000 h 5664200"/>
                    <a:gd name="connsiteX2-1085" fmla="*/ 622300 w 4557762"/>
                    <a:gd name="connsiteY2-1086" fmla="*/ 317500 h 5664200"/>
                    <a:gd name="connsiteX3-1087" fmla="*/ 1016000 w 4557762"/>
                    <a:gd name="connsiteY3-1088" fmla="*/ 63500 h 5664200"/>
                    <a:gd name="connsiteX4-1089" fmla="*/ 1320800 w 4557762"/>
                    <a:gd name="connsiteY4-1090" fmla="*/ 12700 h 5664200"/>
                    <a:gd name="connsiteX5-1091" fmla="*/ 4521200 w 4557762"/>
                    <a:gd name="connsiteY5-1092" fmla="*/ 0 h 5664200"/>
                    <a:gd name="connsiteX6-1093" fmla="*/ 4394200 w 4557762"/>
                    <a:gd name="connsiteY6-1094" fmla="*/ 393700 h 5664200"/>
                    <a:gd name="connsiteX7-1095" fmla="*/ 4089400 w 4557762"/>
                    <a:gd name="connsiteY7-1096" fmla="*/ 571500 h 5664200"/>
                    <a:gd name="connsiteX8-1097" fmla="*/ 2311400 w 4557762"/>
                    <a:gd name="connsiteY8-1098" fmla="*/ 558800 h 5664200"/>
                    <a:gd name="connsiteX9-1099" fmla="*/ 1177925 w 4557762"/>
                    <a:gd name="connsiteY9-1100" fmla="*/ 1285875 h 5664200"/>
                    <a:gd name="connsiteX10-1101" fmla="*/ 990600 w 4557762"/>
                    <a:gd name="connsiteY10-1102" fmla="*/ 2336800 h 5664200"/>
                    <a:gd name="connsiteX11-1103" fmla="*/ 1476375 w 4557762"/>
                    <a:gd name="connsiteY11-1104" fmla="*/ 3178175 h 5664200"/>
                    <a:gd name="connsiteX12-1105" fmla="*/ 2634615 w 4557762"/>
                    <a:gd name="connsiteY12-1106" fmla="*/ 3549015 h 5664200"/>
                    <a:gd name="connsiteX13-1107" fmla="*/ 4025900 w 4557762"/>
                    <a:gd name="connsiteY13-1108" fmla="*/ 3540760 h 5664200"/>
                    <a:gd name="connsiteX14-1109" fmla="*/ 4508500 w 4557762"/>
                    <a:gd name="connsiteY14-1110" fmla="*/ 3848100 h 5664200"/>
                    <a:gd name="connsiteX15-1111" fmla="*/ 4546600 w 4557762"/>
                    <a:gd name="connsiteY15-1112" fmla="*/ 4140200 h 5664200"/>
                    <a:gd name="connsiteX16-1113" fmla="*/ 1295400 w 4557762"/>
                    <a:gd name="connsiteY16-1114" fmla="*/ 4114800 h 5664200"/>
                    <a:gd name="connsiteX17-1115" fmla="*/ 381000 w 4557762"/>
                    <a:gd name="connsiteY17-1116" fmla="*/ 4686300 h 5664200"/>
                    <a:gd name="connsiteX18-1117" fmla="*/ 0 w 4557762"/>
                    <a:gd name="connsiteY18-1118" fmla="*/ 5664200 h 5664200"/>
                    <a:gd name="connsiteX19-1119" fmla="*/ 12700 w 4557762"/>
                    <a:gd name="connsiteY19-1120" fmla="*/ 1397000 h 5664200"/>
                    <a:gd name="connsiteX0-1121" fmla="*/ 12700 w 4557762"/>
                    <a:gd name="connsiteY0-1122" fmla="*/ 1397000 h 5664200"/>
                    <a:gd name="connsiteX1-1123" fmla="*/ 165100 w 4557762"/>
                    <a:gd name="connsiteY1-1124" fmla="*/ 762000 h 5664200"/>
                    <a:gd name="connsiteX2-1125" fmla="*/ 622300 w 4557762"/>
                    <a:gd name="connsiteY2-1126" fmla="*/ 317500 h 5664200"/>
                    <a:gd name="connsiteX3-1127" fmla="*/ 1016000 w 4557762"/>
                    <a:gd name="connsiteY3-1128" fmla="*/ 63500 h 5664200"/>
                    <a:gd name="connsiteX4-1129" fmla="*/ 1320800 w 4557762"/>
                    <a:gd name="connsiteY4-1130" fmla="*/ 12700 h 5664200"/>
                    <a:gd name="connsiteX5-1131" fmla="*/ 4521200 w 4557762"/>
                    <a:gd name="connsiteY5-1132" fmla="*/ 0 h 5664200"/>
                    <a:gd name="connsiteX6-1133" fmla="*/ 4394200 w 4557762"/>
                    <a:gd name="connsiteY6-1134" fmla="*/ 393700 h 5664200"/>
                    <a:gd name="connsiteX7-1135" fmla="*/ 4089400 w 4557762"/>
                    <a:gd name="connsiteY7-1136" fmla="*/ 571500 h 5664200"/>
                    <a:gd name="connsiteX8-1137" fmla="*/ 2311400 w 4557762"/>
                    <a:gd name="connsiteY8-1138" fmla="*/ 558800 h 5664200"/>
                    <a:gd name="connsiteX9-1139" fmla="*/ 1177925 w 4557762"/>
                    <a:gd name="connsiteY9-1140" fmla="*/ 1285875 h 5664200"/>
                    <a:gd name="connsiteX10-1141" fmla="*/ 990600 w 4557762"/>
                    <a:gd name="connsiteY10-1142" fmla="*/ 2336800 h 5664200"/>
                    <a:gd name="connsiteX11-1143" fmla="*/ 1476375 w 4557762"/>
                    <a:gd name="connsiteY11-1144" fmla="*/ 3178175 h 5664200"/>
                    <a:gd name="connsiteX12-1145" fmla="*/ 2634615 w 4557762"/>
                    <a:gd name="connsiteY12-1146" fmla="*/ 3549015 h 5664200"/>
                    <a:gd name="connsiteX13-1147" fmla="*/ 4025900 w 4557762"/>
                    <a:gd name="connsiteY13-1148" fmla="*/ 3540760 h 5664200"/>
                    <a:gd name="connsiteX14-1149" fmla="*/ 4508500 w 4557762"/>
                    <a:gd name="connsiteY14-1150" fmla="*/ 3848100 h 5664200"/>
                    <a:gd name="connsiteX15-1151" fmla="*/ 4546600 w 4557762"/>
                    <a:gd name="connsiteY15-1152" fmla="*/ 4140200 h 5664200"/>
                    <a:gd name="connsiteX16-1153" fmla="*/ 1295400 w 4557762"/>
                    <a:gd name="connsiteY16-1154" fmla="*/ 4114800 h 5664200"/>
                    <a:gd name="connsiteX17-1155" fmla="*/ 381000 w 4557762"/>
                    <a:gd name="connsiteY17-1156" fmla="*/ 4686300 h 5664200"/>
                    <a:gd name="connsiteX18-1157" fmla="*/ 0 w 4557762"/>
                    <a:gd name="connsiteY18-1158" fmla="*/ 5664200 h 5664200"/>
                    <a:gd name="connsiteX19-1159" fmla="*/ 12700 w 4557762"/>
                    <a:gd name="connsiteY19-1160" fmla="*/ 1397000 h 5664200"/>
                    <a:gd name="connsiteX0-1161" fmla="*/ 12700 w 4557762"/>
                    <a:gd name="connsiteY0-1162" fmla="*/ 1397000 h 5664200"/>
                    <a:gd name="connsiteX1-1163" fmla="*/ 165100 w 4557762"/>
                    <a:gd name="connsiteY1-1164" fmla="*/ 762000 h 5664200"/>
                    <a:gd name="connsiteX2-1165" fmla="*/ 622300 w 4557762"/>
                    <a:gd name="connsiteY2-1166" fmla="*/ 317500 h 5664200"/>
                    <a:gd name="connsiteX3-1167" fmla="*/ 1016000 w 4557762"/>
                    <a:gd name="connsiteY3-1168" fmla="*/ 63500 h 5664200"/>
                    <a:gd name="connsiteX4-1169" fmla="*/ 1320800 w 4557762"/>
                    <a:gd name="connsiteY4-1170" fmla="*/ 12700 h 5664200"/>
                    <a:gd name="connsiteX5-1171" fmla="*/ 4521200 w 4557762"/>
                    <a:gd name="connsiteY5-1172" fmla="*/ 0 h 5664200"/>
                    <a:gd name="connsiteX6-1173" fmla="*/ 4394200 w 4557762"/>
                    <a:gd name="connsiteY6-1174" fmla="*/ 393700 h 5664200"/>
                    <a:gd name="connsiteX7-1175" fmla="*/ 4089400 w 4557762"/>
                    <a:gd name="connsiteY7-1176" fmla="*/ 571500 h 5664200"/>
                    <a:gd name="connsiteX8-1177" fmla="*/ 2311400 w 4557762"/>
                    <a:gd name="connsiteY8-1178" fmla="*/ 558800 h 5664200"/>
                    <a:gd name="connsiteX9-1179" fmla="*/ 1177925 w 4557762"/>
                    <a:gd name="connsiteY9-1180" fmla="*/ 1285875 h 5664200"/>
                    <a:gd name="connsiteX10-1181" fmla="*/ 990600 w 4557762"/>
                    <a:gd name="connsiteY10-1182" fmla="*/ 2336800 h 5664200"/>
                    <a:gd name="connsiteX11-1183" fmla="*/ 1476375 w 4557762"/>
                    <a:gd name="connsiteY11-1184" fmla="*/ 3178175 h 5664200"/>
                    <a:gd name="connsiteX12-1185" fmla="*/ 2634615 w 4557762"/>
                    <a:gd name="connsiteY12-1186" fmla="*/ 3549015 h 5664200"/>
                    <a:gd name="connsiteX13-1187" fmla="*/ 4025900 w 4557762"/>
                    <a:gd name="connsiteY13-1188" fmla="*/ 3540760 h 5664200"/>
                    <a:gd name="connsiteX14-1189" fmla="*/ 4508500 w 4557762"/>
                    <a:gd name="connsiteY14-1190" fmla="*/ 3848100 h 5664200"/>
                    <a:gd name="connsiteX15-1191" fmla="*/ 4546600 w 4557762"/>
                    <a:gd name="connsiteY15-1192" fmla="*/ 4140200 h 5664200"/>
                    <a:gd name="connsiteX16-1193" fmla="*/ 1295400 w 4557762"/>
                    <a:gd name="connsiteY16-1194" fmla="*/ 4114800 h 5664200"/>
                    <a:gd name="connsiteX17-1195" fmla="*/ 381000 w 4557762"/>
                    <a:gd name="connsiteY17-1196" fmla="*/ 4686300 h 5664200"/>
                    <a:gd name="connsiteX18-1197" fmla="*/ 0 w 4557762"/>
                    <a:gd name="connsiteY18-1198" fmla="*/ 5664200 h 5664200"/>
                    <a:gd name="connsiteX19-1199" fmla="*/ 12700 w 4557762"/>
                    <a:gd name="connsiteY19-1200" fmla="*/ 1397000 h 5664200"/>
                    <a:gd name="connsiteX0-1201" fmla="*/ 12700 w 4557762"/>
                    <a:gd name="connsiteY0-1202" fmla="*/ 1397000 h 5664200"/>
                    <a:gd name="connsiteX1-1203" fmla="*/ 165100 w 4557762"/>
                    <a:gd name="connsiteY1-1204" fmla="*/ 762000 h 5664200"/>
                    <a:gd name="connsiteX2-1205" fmla="*/ 622300 w 4557762"/>
                    <a:gd name="connsiteY2-1206" fmla="*/ 317500 h 5664200"/>
                    <a:gd name="connsiteX3-1207" fmla="*/ 1016000 w 4557762"/>
                    <a:gd name="connsiteY3-1208" fmla="*/ 63500 h 5664200"/>
                    <a:gd name="connsiteX4-1209" fmla="*/ 1320800 w 4557762"/>
                    <a:gd name="connsiteY4-1210" fmla="*/ 12700 h 5664200"/>
                    <a:gd name="connsiteX5-1211" fmla="*/ 4521200 w 4557762"/>
                    <a:gd name="connsiteY5-1212" fmla="*/ 0 h 5664200"/>
                    <a:gd name="connsiteX6-1213" fmla="*/ 4394200 w 4557762"/>
                    <a:gd name="connsiteY6-1214" fmla="*/ 393700 h 5664200"/>
                    <a:gd name="connsiteX7-1215" fmla="*/ 4089400 w 4557762"/>
                    <a:gd name="connsiteY7-1216" fmla="*/ 571500 h 5664200"/>
                    <a:gd name="connsiteX8-1217" fmla="*/ 2311400 w 4557762"/>
                    <a:gd name="connsiteY8-1218" fmla="*/ 558800 h 5664200"/>
                    <a:gd name="connsiteX9-1219" fmla="*/ 1177925 w 4557762"/>
                    <a:gd name="connsiteY9-1220" fmla="*/ 1285875 h 5664200"/>
                    <a:gd name="connsiteX10-1221" fmla="*/ 990600 w 4557762"/>
                    <a:gd name="connsiteY10-1222" fmla="*/ 2336800 h 5664200"/>
                    <a:gd name="connsiteX11-1223" fmla="*/ 1476375 w 4557762"/>
                    <a:gd name="connsiteY11-1224" fmla="*/ 3178175 h 5664200"/>
                    <a:gd name="connsiteX12-1225" fmla="*/ 2634615 w 4557762"/>
                    <a:gd name="connsiteY12-1226" fmla="*/ 3549015 h 5664200"/>
                    <a:gd name="connsiteX13-1227" fmla="*/ 4025900 w 4557762"/>
                    <a:gd name="connsiteY13-1228" fmla="*/ 3540760 h 5664200"/>
                    <a:gd name="connsiteX14-1229" fmla="*/ 4508500 w 4557762"/>
                    <a:gd name="connsiteY14-1230" fmla="*/ 3848100 h 5664200"/>
                    <a:gd name="connsiteX15-1231" fmla="*/ 4546600 w 4557762"/>
                    <a:gd name="connsiteY15-1232" fmla="*/ 4140200 h 5664200"/>
                    <a:gd name="connsiteX16-1233" fmla="*/ 1295400 w 4557762"/>
                    <a:gd name="connsiteY16-1234" fmla="*/ 4114800 h 5664200"/>
                    <a:gd name="connsiteX17-1235" fmla="*/ 381000 w 4557762"/>
                    <a:gd name="connsiteY17-1236" fmla="*/ 4686300 h 5664200"/>
                    <a:gd name="connsiteX18-1237" fmla="*/ 0 w 4557762"/>
                    <a:gd name="connsiteY18-1238" fmla="*/ 5664200 h 5664200"/>
                    <a:gd name="connsiteX19-1239" fmla="*/ 12700 w 4557762"/>
                    <a:gd name="connsiteY19-1240" fmla="*/ 1397000 h 5664200"/>
                    <a:gd name="connsiteX0-1241" fmla="*/ 12700 w 4557762"/>
                    <a:gd name="connsiteY0-1242" fmla="*/ 1397000 h 5664200"/>
                    <a:gd name="connsiteX1-1243" fmla="*/ 165100 w 4557762"/>
                    <a:gd name="connsiteY1-1244" fmla="*/ 762000 h 5664200"/>
                    <a:gd name="connsiteX2-1245" fmla="*/ 622300 w 4557762"/>
                    <a:gd name="connsiteY2-1246" fmla="*/ 317500 h 5664200"/>
                    <a:gd name="connsiteX3-1247" fmla="*/ 1016000 w 4557762"/>
                    <a:gd name="connsiteY3-1248" fmla="*/ 63500 h 5664200"/>
                    <a:gd name="connsiteX4-1249" fmla="*/ 1320800 w 4557762"/>
                    <a:gd name="connsiteY4-1250" fmla="*/ 12700 h 5664200"/>
                    <a:gd name="connsiteX5-1251" fmla="*/ 4521200 w 4557762"/>
                    <a:gd name="connsiteY5-1252" fmla="*/ 0 h 5664200"/>
                    <a:gd name="connsiteX6-1253" fmla="*/ 4394200 w 4557762"/>
                    <a:gd name="connsiteY6-1254" fmla="*/ 393700 h 5664200"/>
                    <a:gd name="connsiteX7-1255" fmla="*/ 4089400 w 4557762"/>
                    <a:gd name="connsiteY7-1256" fmla="*/ 571500 h 5664200"/>
                    <a:gd name="connsiteX8-1257" fmla="*/ 2311400 w 4557762"/>
                    <a:gd name="connsiteY8-1258" fmla="*/ 558800 h 5664200"/>
                    <a:gd name="connsiteX9-1259" fmla="*/ 1177925 w 4557762"/>
                    <a:gd name="connsiteY9-1260" fmla="*/ 1285875 h 5664200"/>
                    <a:gd name="connsiteX10-1261" fmla="*/ 990600 w 4557762"/>
                    <a:gd name="connsiteY10-1262" fmla="*/ 2336800 h 5664200"/>
                    <a:gd name="connsiteX11-1263" fmla="*/ 1476375 w 4557762"/>
                    <a:gd name="connsiteY11-1264" fmla="*/ 3178175 h 5664200"/>
                    <a:gd name="connsiteX12-1265" fmla="*/ 2634615 w 4557762"/>
                    <a:gd name="connsiteY12-1266" fmla="*/ 3549015 h 5664200"/>
                    <a:gd name="connsiteX13-1267" fmla="*/ 4025900 w 4557762"/>
                    <a:gd name="connsiteY13-1268" fmla="*/ 3540760 h 5664200"/>
                    <a:gd name="connsiteX14-1269" fmla="*/ 4508500 w 4557762"/>
                    <a:gd name="connsiteY14-1270" fmla="*/ 3848100 h 5664200"/>
                    <a:gd name="connsiteX15-1271" fmla="*/ 4546600 w 4557762"/>
                    <a:gd name="connsiteY15-1272" fmla="*/ 4140200 h 5664200"/>
                    <a:gd name="connsiteX16-1273" fmla="*/ 1295400 w 4557762"/>
                    <a:gd name="connsiteY16-1274" fmla="*/ 4114800 h 5664200"/>
                    <a:gd name="connsiteX17-1275" fmla="*/ 381000 w 4557762"/>
                    <a:gd name="connsiteY17-1276" fmla="*/ 4686300 h 5664200"/>
                    <a:gd name="connsiteX18-1277" fmla="*/ 0 w 4557762"/>
                    <a:gd name="connsiteY18-1278" fmla="*/ 5664200 h 5664200"/>
                    <a:gd name="connsiteX19-1279" fmla="*/ 12700 w 4557762"/>
                    <a:gd name="connsiteY19-1280" fmla="*/ 1397000 h 5664200"/>
                    <a:gd name="connsiteX0-1281" fmla="*/ 12700 w 4557762"/>
                    <a:gd name="connsiteY0-1282" fmla="*/ 1397000 h 5664200"/>
                    <a:gd name="connsiteX1-1283" fmla="*/ 165100 w 4557762"/>
                    <a:gd name="connsiteY1-1284" fmla="*/ 762000 h 5664200"/>
                    <a:gd name="connsiteX2-1285" fmla="*/ 622300 w 4557762"/>
                    <a:gd name="connsiteY2-1286" fmla="*/ 317500 h 5664200"/>
                    <a:gd name="connsiteX3-1287" fmla="*/ 1016000 w 4557762"/>
                    <a:gd name="connsiteY3-1288" fmla="*/ 63500 h 5664200"/>
                    <a:gd name="connsiteX4-1289" fmla="*/ 1320800 w 4557762"/>
                    <a:gd name="connsiteY4-1290" fmla="*/ 12700 h 5664200"/>
                    <a:gd name="connsiteX5-1291" fmla="*/ 4521200 w 4557762"/>
                    <a:gd name="connsiteY5-1292" fmla="*/ 0 h 5664200"/>
                    <a:gd name="connsiteX6-1293" fmla="*/ 4394200 w 4557762"/>
                    <a:gd name="connsiteY6-1294" fmla="*/ 393700 h 5664200"/>
                    <a:gd name="connsiteX7-1295" fmla="*/ 4089400 w 4557762"/>
                    <a:gd name="connsiteY7-1296" fmla="*/ 571500 h 5664200"/>
                    <a:gd name="connsiteX8-1297" fmla="*/ 2311400 w 4557762"/>
                    <a:gd name="connsiteY8-1298" fmla="*/ 558800 h 5664200"/>
                    <a:gd name="connsiteX9-1299" fmla="*/ 1177925 w 4557762"/>
                    <a:gd name="connsiteY9-1300" fmla="*/ 1285875 h 5664200"/>
                    <a:gd name="connsiteX10-1301" fmla="*/ 990600 w 4557762"/>
                    <a:gd name="connsiteY10-1302" fmla="*/ 2336800 h 5664200"/>
                    <a:gd name="connsiteX11-1303" fmla="*/ 1476375 w 4557762"/>
                    <a:gd name="connsiteY11-1304" fmla="*/ 3178175 h 5664200"/>
                    <a:gd name="connsiteX12-1305" fmla="*/ 2634615 w 4557762"/>
                    <a:gd name="connsiteY12-1306" fmla="*/ 3549015 h 5664200"/>
                    <a:gd name="connsiteX13-1307" fmla="*/ 4025900 w 4557762"/>
                    <a:gd name="connsiteY13-1308" fmla="*/ 3540760 h 5664200"/>
                    <a:gd name="connsiteX14-1309" fmla="*/ 4508500 w 4557762"/>
                    <a:gd name="connsiteY14-1310" fmla="*/ 3848100 h 5664200"/>
                    <a:gd name="connsiteX15-1311" fmla="*/ 4546600 w 4557762"/>
                    <a:gd name="connsiteY15-1312" fmla="*/ 4140200 h 5664200"/>
                    <a:gd name="connsiteX16-1313" fmla="*/ 1295400 w 4557762"/>
                    <a:gd name="connsiteY16-1314" fmla="*/ 4114800 h 5664200"/>
                    <a:gd name="connsiteX17-1315" fmla="*/ 381000 w 4557762"/>
                    <a:gd name="connsiteY17-1316" fmla="*/ 4686300 h 5664200"/>
                    <a:gd name="connsiteX18-1317" fmla="*/ 0 w 4557762"/>
                    <a:gd name="connsiteY18-1318" fmla="*/ 5664200 h 5664200"/>
                    <a:gd name="connsiteX19-1319" fmla="*/ 12700 w 4557762"/>
                    <a:gd name="connsiteY19-1320" fmla="*/ 1397000 h 5664200"/>
                    <a:gd name="connsiteX0-1321" fmla="*/ 12700 w 4557762"/>
                    <a:gd name="connsiteY0-1322" fmla="*/ 1397000 h 5664200"/>
                    <a:gd name="connsiteX1-1323" fmla="*/ 165100 w 4557762"/>
                    <a:gd name="connsiteY1-1324" fmla="*/ 762000 h 5664200"/>
                    <a:gd name="connsiteX2-1325" fmla="*/ 622300 w 4557762"/>
                    <a:gd name="connsiteY2-1326" fmla="*/ 317500 h 5664200"/>
                    <a:gd name="connsiteX3-1327" fmla="*/ 1016000 w 4557762"/>
                    <a:gd name="connsiteY3-1328" fmla="*/ 63500 h 5664200"/>
                    <a:gd name="connsiteX4-1329" fmla="*/ 1320800 w 4557762"/>
                    <a:gd name="connsiteY4-1330" fmla="*/ 12700 h 5664200"/>
                    <a:gd name="connsiteX5-1331" fmla="*/ 4521200 w 4557762"/>
                    <a:gd name="connsiteY5-1332" fmla="*/ 0 h 5664200"/>
                    <a:gd name="connsiteX6-1333" fmla="*/ 4394200 w 4557762"/>
                    <a:gd name="connsiteY6-1334" fmla="*/ 393700 h 5664200"/>
                    <a:gd name="connsiteX7-1335" fmla="*/ 4089400 w 4557762"/>
                    <a:gd name="connsiteY7-1336" fmla="*/ 571500 h 5664200"/>
                    <a:gd name="connsiteX8-1337" fmla="*/ 2311400 w 4557762"/>
                    <a:gd name="connsiteY8-1338" fmla="*/ 558800 h 5664200"/>
                    <a:gd name="connsiteX9-1339" fmla="*/ 1177925 w 4557762"/>
                    <a:gd name="connsiteY9-1340" fmla="*/ 1285875 h 5664200"/>
                    <a:gd name="connsiteX10-1341" fmla="*/ 990600 w 4557762"/>
                    <a:gd name="connsiteY10-1342" fmla="*/ 2336800 h 5664200"/>
                    <a:gd name="connsiteX11-1343" fmla="*/ 1476375 w 4557762"/>
                    <a:gd name="connsiteY11-1344" fmla="*/ 3178175 h 5664200"/>
                    <a:gd name="connsiteX12-1345" fmla="*/ 2634615 w 4557762"/>
                    <a:gd name="connsiteY12-1346" fmla="*/ 3549015 h 5664200"/>
                    <a:gd name="connsiteX13-1347" fmla="*/ 4025900 w 4557762"/>
                    <a:gd name="connsiteY13-1348" fmla="*/ 3540760 h 5664200"/>
                    <a:gd name="connsiteX14-1349" fmla="*/ 4508500 w 4557762"/>
                    <a:gd name="connsiteY14-1350" fmla="*/ 3848100 h 5664200"/>
                    <a:gd name="connsiteX15-1351" fmla="*/ 4546600 w 4557762"/>
                    <a:gd name="connsiteY15-1352" fmla="*/ 4140200 h 5664200"/>
                    <a:gd name="connsiteX16-1353" fmla="*/ 1295400 w 4557762"/>
                    <a:gd name="connsiteY16-1354" fmla="*/ 4114800 h 5664200"/>
                    <a:gd name="connsiteX17-1355" fmla="*/ 381000 w 4557762"/>
                    <a:gd name="connsiteY17-1356" fmla="*/ 4686300 h 5664200"/>
                    <a:gd name="connsiteX18-1357" fmla="*/ 0 w 4557762"/>
                    <a:gd name="connsiteY18-1358" fmla="*/ 5664200 h 5664200"/>
                    <a:gd name="connsiteX19-1359" fmla="*/ 12700 w 4557762"/>
                    <a:gd name="connsiteY19-1360" fmla="*/ 1397000 h 5664200"/>
                    <a:gd name="connsiteX0-1361" fmla="*/ 12700 w 4557762"/>
                    <a:gd name="connsiteY0-1362" fmla="*/ 1397000 h 5664200"/>
                    <a:gd name="connsiteX1-1363" fmla="*/ 165100 w 4557762"/>
                    <a:gd name="connsiteY1-1364" fmla="*/ 762000 h 5664200"/>
                    <a:gd name="connsiteX2-1365" fmla="*/ 622300 w 4557762"/>
                    <a:gd name="connsiteY2-1366" fmla="*/ 317500 h 5664200"/>
                    <a:gd name="connsiteX3-1367" fmla="*/ 1016000 w 4557762"/>
                    <a:gd name="connsiteY3-1368" fmla="*/ 63500 h 5664200"/>
                    <a:gd name="connsiteX4-1369" fmla="*/ 1320800 w 4557762"/>
                    <a:gd name="connsiteY4-1370" fmla="*/ 12700 h 5664200"/>
                    <a:gd name="connsiteX5-1371" fmla="*/ 4521200 w 4557762"/>
                    <a:gd name="connsiteY5-1372" fmla="*/ 0 h 5664200"/>
                    <a:gd name="connsiteX6-1373" fmla="*/ 4394200 w 4557762"/>
                    <a:gd name="connsiteY6-1374" fmla="*/ 393700 h 5664200"/>
                    <a:gd name="connsiteX7-1375" fmla="*/ 4089400 w 4557762"/>
                    <a:gd name="connsiteY7-1376" fmla="*/ 571500 h 5664200"/>
                    <a:gd name="connsiteX8-1377" fmla="*/ 2311400 w 4557762"/>
                    <a:gd name="connsiteY8-1378" fmla="*/ 558800 h 5664200"/>
                    <a:gd name="connsiteX9-1379" fmla="*/ 1177925 w 4557762"/>
                    <a:gd name="connsiteY9-1380" fmla="*/ 1285875 h 5664200"/>
                    <a:gd name="connsiteX10-1381" fmla="*/ 990600 w 4557762"/>
                    <a:gd name="connsiteY10-1382" fmla="*/ 2336800 h 5664200"/>
                    <a:gd name="connsiteX11-1383" fmla="*/ 1476375 w 4557762"/>
                    <a:gd name="connsiteY11-1384" fmla="*/ 3178175 h 5664200"/>
                    <a:gd name="connsiteX12-1385" fmla="*/ 2634615 w 4557762"/>
                    <a:gd name="connsiteY12-1386" fmla="*/ 3549015 h 5664200"/>
                    <a:gd name="connsiteX13-1387" fmla="*/ 4025900 w 4557762"/>
                    <a:gd name="connsiteY13-1388" fmla="*/ 3540760 h 5664200"/>
                    <a:gd name="connsiteX14-1389" fmla="*/ 4508500 w 4557762"/>
                    <a:gd name="connsiteY14-1390" fmla="*/ 3848100 h 5664200"/>
                    <a:gd name="connsiteX15-1391" fmla="*/ 4546600 w 4557762"/>
                    <a:gd name="connsiteY15-1392" fmla="*/ 4140200 h 5664200"/>
                    <a:gd name="connsiteX16-1393" fmla="*/ 1295400 w 4557762"/>
                    <a:gd name="connsiteY16-1394" fmla="*/ 4114800 h 5664200"/>
                    <a:gd name="connsiteX17-1395" fmla="*/ 381000 w 4557762"/>
                    <a:gd name="connsiteY17-1396" fmla="*/ 4686300 h 5664200"/>
                    <a:gd name="connsiteX18-1397" fmla="*/ 0 w 4557762"/>
                    <a:gd name="connsiteY18-1398" fmla="*/ 5664200 h 5664200"/>
                    <a:gd name="connsiteX19-1399" fmla="*/ 12700 w 4557762"/>
                    <a:gd name="connsiteY19-1400" fmla="*/ 1397000 h 5664200"/>
                    <a:gd name="connsiteX0-1401" fmla="*/ 12700 w 4557762"/>
                    <a:gd name="connsiteY0-1402" fmla="*/ 1397000 h 5664200"/>
                    <a:gd name="connsiteX1-1403" fmla="*/ 165100 w 4557762"/>
                    <a:gd name="connsiteY1-1404" fmla="*/ 762000 h 5664200"/>
                    <a:gd name="connsiteX2-1405" fmla="*/ 622300 w 4557762"/>
                    <a:gd name="connsiteY2-1406" fmla="*/ 317500 h 5664200"/>
                    <a:gd name="connsiteX3-1407" fmla="*/ 1016000 w 4557762"/>
                    <a:gd name="connsiteY3-1408" fmla="*/ 63500 h 5664200"/>
                    <a:gd name="connsiteX4-1409" fmla="*/ 1320800 w 4557762"/>
                    <a:gd name="connsiteY4-1410" fmla="*/ 12700 h 5664200"/>
                    <a:gd name="connsiteX5-1411" fmla="*/ 4521200 w 4557762"/>
                    <a:gd name="connsiteY5-1412" fmla="*/ 0 h 5664200"/>
                    <a:gd name="connsiteX6-1413" fmla="*/ 4394200 w 4557762"/>
                    <a:gd name="connsiteY6-1414" fmla="*/ 393700 h 5664200"/>
                    <a:gd name="connsiteX7-1415" fmla="*/ 4089400 w 4557762"/>
                    <a:gd name="connsiteY7-1416" fmla="*/ 571500 h 5664200"/>
                    <a:gd name="connsiteX8-1417" fmla="*/ 2311400 w 4557762"/>
                    <a:gd name="connsiteY8-1418" fmla="*/ 558800 h 5664200"/>
                    <a:gd name="connsiteX9-1419" fmla="*/ 1177925 w 4557762"/>
                    <a:gd name="connsiteY9-1420" fmla="*/ 1285875 h 5664200"/>
                    <a:gd name="connsiteX10-1421" fmla="*/ 990600 w 4557762"/>
                    <a:gd name="connsiteY10-1422" fmla="*/ 2336800 h 5664200"/>
                    <a:gd name="connsiteX11-1423" fmla="*/ 1476375 w 4557762"/>
                    <a:gd name="connsiteY11-1424" fmla="*/ 3178175 h 5664200"/>
                    <a:gd name="connsiteX12-1425" fmla="*/ 2634615 w 4557762"/>
                    <a:gd name="connsiteY12-1426" fmla="*/ 3549015 h 5664200"/>
                    <a:gd name="connsiteX13-1427" fmla="*/ 4025900 w 4557762"/>
                    <a:gd name="connsiteY13-1428" fmla="*/ 3540760 h 5664200"/>
                    <a:gd name="connsiteX14-1429" fmla="*/ 4508500 w 4557762"/>
                    <a:gd name="connsiteY14-1430" fmla="*/ 3848100 h 5664200"/>
                    <a:gd name="connsiteX15-1431" fmla="*/ 4546600 w 4557762"/>
                    <a:gd name="connsiteY15-1432" fmla="*/ 4140200 h 5664200"/>
                    <a:gd name="connsiteX16-1433" fmla="*/ 1295400 w 4557762"/>
                    <a:gd name="connsiteY16-1434" fmla="*/ 4114800 h 5664200"/>
                    <a:gd name="connsiteX17-1435" fmla="*/ 381000 w 4557762"/>
                    <a:gd name="connsiteY17-1436" fmla="*/ 4686300 h 5664200"/>
                    <a:gd name="connsiteX18-1437" fmla="*/ 0 w 4557762"/>
                    <a:gd name="connsiteY18-1438" fmla="*/ 5664200 h 5664200"/>
                    <a:gd name="connsiteX19-1439" fmla="*/ 12700 w 4557762"/>
                    <a:gd name="connsiteY19-1440" fmla="*/ 1397000 h 5664200"/>
                    <a:gd name="connsiteX0-1441" fmla="*/ 12700 w 4557762"/>
                    <a:gd name="connsiteY0-1442" fmla="*/ 1397000 h 5664200"/>
                    <a:gd name="connsiteX1-1443" fmla="*/ 165100 w 4557762"/>
                    <a:gd name="connsiteY1-1444" fmla="*/ 762000 h 5664200"/>
                    <a:gd name="connsiteX2-1445" fmla="*/ 599440 w 4557762"/>
                    <a:gd name="connsiteY2-1446" fmla="*/ 279400 h 5664200"/>
                    <a:gd name="connsiteX3-1447" fmla="*/ 1016000 w 4557762"/>
                    <a:gd name="connsiteY3-1448" fmla="*/ 63500 h 5664200"/>
                    <a:gd name="connsiteX4-1449" fmla="*/ 1320800 w 4557762"/>
                    <a:gd name="connsiteY4-1450" fmla="*/ 12700 h 5664200"/>
                    <a:gd name="connsiteX5-1451" fmla="*/ 4521200 w 4557762"/>
                    <a:gd name="connsiteY5-1452" fmla="*/ 0 h 5664200"/>
                    <a:gd name="connsiteX6-1453" fmla="*/ 4394200 w 4557762"/>
                    <a:gd name="connsiteY6-1454" fmla="*/ 393700 h 5664200"/>
                    <a:gd name="connsiteX7-1455" fmla="*/ 4089400 w 4557762"/>
                    <a:gd name="connsiteY7-1456" fmla="*/ 571500 h 5664200"/>
                    <a:gd name="connsiteX8-1457" fmla="*/ 2311400 w 4557762"/>
                    <a:gd name="connsiteY8-1458" fmla="*/ 558800 h 5664200"/>
                    <a:gd name="connsiteX9-1459" fmla="*/ 1177925 w 4557762"/>
                    <a:gd name="connsiteY9-1460" fmla="*/ 1285875 h 5664200"/>
                    <a:gd name="connsiteX10-1461" fmla="*/ 990600 w 4557762"/>
                    <a:gd name="connsiteY10-1462" fmla="*/ 2336800 h 5664200"/>
                    <a:gd name="connsiteX11-1463" fmla="*/ 1476375 w 4557762"/>
                    <a:gd name="connsiteY11-1464" fmla="*/ 3178175 h 5664200"/>
                    <a:gd name="connsiteX12-1465" fmla="*/ 2634615 w 4557762"/>
                    <a:gd name="connsiteY12-1466" fmla="*/ 3549015 h 5664200"/>
                    <a:gd name="connsiteX13-1467" fmla="*/ 4025900 w 4557762"/>
                    <a:gd name="connsiteY13-1468" fmla="*/ 3540760 h 5664200"/>
                    <a:gd name="connsiteX14-1469" fmla="*/ 4508500 w 4557762"/>
                    <a:gd name="connsiteY14-1470" fmla="*/ 3848100 h 5664200"/>
                    <a:gd name="connsiteX15-1471" fmla="*/ 4546600 w 4557762"/>
                    <a:gd name="connsiteY15-1472" fmla="*/ 4140200 h 5664200"/>
                    <a:gd name="connsiteX16-1473" fmla="*/ 1295400 w 4557762"/>
                    <a:gd name="connsiteY16-1474" fmla="*/ 4114800 h 5664200"/>
                    <a:gd name="connsiteX17-1475" fmla="*/ 381000 w 4557762"/>
                    <a:gd name="connsiteY17-1476" fmla="*/ 4686300 h 5664200"/>
                    <a:gd name="connsiteX18-1477" fmla="*/ 0 w 4557762"/>
                    <a:gd name="connsiteY18-1478" fmla="*/ 5664200 h 5664200"/>
                    <a:gd name="connsiteX19-1479" fmla="*/ 12700 w 4557762"/>
                    <a:gd name="connsiteY19-1480" fmla="*/ 1397000 h 5664200"/>
                    <a:gd name="connsiteX0-1481" fmla="*/ 12700 w 4557762"/>
                    <a:gd name="connsiteY0-1482" fmla="*/ 1397000 h 5664200"/>
                    <a:gd name="connsiteX1-1483" fmla="*/ 165100 w 4557762"/>
                    <a:gd name="connsiteY1-1484" fmla="*/ 762000 h 5664200"/>
                    <a:gd name="connsiteX2-1485" fmla="*/ 599440 w 4557762"/>
                    <a:gd name="connsiteY2-1486" fmla="*/ 279400 h 5664200"/>
                    <a:gd name="connsiteX3-1487" fmla="*/ 1016000 w 4557762"/>
                    <a:gd name="connsiteY3-1488" fmla="*/ 63500 h 5664200"/>
                    <a:gd name="connsiteX4-1489" fmla="*/ 1320800 w 4557762"/>
                    <a:gd name="connsiteY4-1490" fmla="*/ 12700 h 5664200"/>
                    <a:gd name="connsiteX5-1491" fmla="*/ 4521200 w 4557762"/>
                    <a:gd name="connsiteY5-1492" fmla="*/ 0 h 5664200"/>
                    <a:gd name="connsiteX6-1493" fmla="*/ 4394200 w 4557762"/>
                    <a:gd name="connsiteY6-1494" fmla="*/ 393700 h 5664200"/>
                    <a:gd name="connsiteX7-1495" fmla="*/ 4089400 w 4557762"/>
                    <a:gd name="connsiteY7-1496" fmla="*/ 571500 h 5664200"/>
                    <a:gd name="connsiteX8-1497" fmla="*/ 2311400 w 4557762"/>
                    <a:gd name="connsiteY8-1498" fmla="*/ 558800 h 5664200"/>
                    <a:gd name="connsiteX9-1499" fmla="*/ 1177925 w 4557762"/>
                    <a:gd name="connsiteY9-1500" fmla="*/ 1285875 h 5664200"/>
                    <a:gd name="connsiteX10-1501" fmla="*/ 990600 w 4557762"/>
                    <a:gd name="connsiteY10-1502" fmla="*/ 2336800 h 5664200"/>
                    <a:gd name="connsiteX11-1503" fmla="*/ 1476375 w 4557762"/>
                    <a:gd name="connsiteY11-1504" fmla="*/ 3178175 h 5664200"/>
                    <a:gd name="connsiteX12-1505" fmla="*/ 2634615 w 4557762"/>
                    <a:gd name="connsiteY12-1506" fmla="*/ 3549015 h 5664200"/>
                    <a:gd name="connsiteX13-1507" fmla="*/ 4025900 w 4557762"/>
                    <a:gd name="connsiteY13-1508" fmla="*/ 3540760 h 5664200"/>
                    <a:gd name="connsiteX14-1509" fmla="*/ 4508500 w 4557762"/>
                    <a:gd name="connsiteY14-1510" fmla="*/ 3848100 h 5664200"/>
                    <a:gd name="connsiteX15-1511" fmla="*/ 4546600 w 4557762"/>
                    <a:gd name="connsiteY15-1512" fmla="*/ 4140200 h 5664200"/>
                    <a:gd name="connsiteX16-1513" fmla="*/ 1295400 w 4557762"/>
                    <a:gd name="connsiteY16-1514" fmla="*/ 4114800 h 5664200"/>
                    <a:gd name="connsiteX17-1515" fmla="*/ 381000 w 4557762"/>
                    <a:gd name="connsiteY17-1516" fmla="*/ 4686300 h 5664200"/>
                    <a:gd name="connsiteX18-1517" fmla="*/ 0 w 4557762"/>
                    <a:gd name="connsiteY18-1518" fmla="*/ 5664200 h 5664200"/>
                    <a:gd name="connsiteX19-1519" fmla="*/ 12700 w 4557762"/>
                    <a:gd name="connsiteY19-1520" fmla="*/ 1397000 h 5664200"/>
                    <a:gd name="connsiteX0-1521" fmla="*/ 12700 w 4557762"/>
                    <a:gd name="connsiteY0-1522" fmla="*/ 1397000 h 5664200"/>
                    <a:gd name="connsiteX1-1523" fmla="*/ 165100 w 4557762"/>
                    <a:gd name="connsiteY1-1524" fmla="*/ 762000 h 5664200"/>
                    <a:gd name="connsiteX2-1525" fmla="*/ 599440 w 4557762"/>
                    <a:gd name="connsiteY2-1526" fmla="*/ 279400 h 5664200"/>
                    <a:gd name="connsiteX3-1527" fmla="*/ 1016000 w 4557762"/>
                    <a:gd name="connsiteY3-1528" fmla="*/ 63500 h 5664200"/>
                    <a:gd name="connsiteX4-1529" fmla="*/ 1320800 w 4557762"/>
                    <a:gd name="connsiteY4-1530" fmla="*/ 12700 h 5664200"/>
                    <a:gd name="connsiteX5-1531" fmla="*/ 4521200 w 4557762"/>
                    <a:gd name="connsiteY5-1532" fmla="*/ 0 h 5664200"/>
                    <a:gd name="connsiteX6-1533" fmla="*/ 4394200 w 4557762"/>
                    <a:gd name="connsiteY6-1534" fmla="*/ 393700 h 5664200"/>
                    <a:gd name="connsiteX7-1535" fmla="*/ 4089400 w 4557762"/>
                    <a:gd name="connsiteY7-1536" fmla="*/ 571500 h 5664200"/>
                    <a:gd name="connsiteX8-1537" fmla="*/ 2311400 w 4557762"/>
                    <a:gd name="connsiteY8-1538" fmla="*/ 558800 h 5664200"/>
                    <a:gd name="connsiteX9-1539" fmla="*/ 1177925 w 4557762"/>
                    <a:gd name="connsiteY9-1540" fmla="*/ 1285875 h 5664200"/>
                    <a:gd name="connsiteX10-1541" fmla="*/ 990600 w 4557762"/>
                    <a:gd name="connsiteY10-1542" fmla="*/ 2336800 h 5664200"/>
                    <a:gd name="connsiteX11-1543" fmla="*/ 1476375 w 4557762"/>
                    <a:gd name="connsiteY11-1544" fmla="*/ 3178175 h 5664200"/>
                    <a:gd name="connsiteX12-1545" fmla="*/ 2634615 w 4557762"/>
                    <a:gd name="connsiteY12-1546" fmla="*/ 3549015 h 5664200"/>
                    <a:gd name="connsiteX13-1547" fmla="*/ 4025900 w 4557762"/>
                    <a:gd name="connsiteY13-1548" fmla="*/ 3540760 h 5664200"/>
                    <a:gd name="connsiteX14-1549" fmla="*/ 4508500 w 4557762"/>
                    <a:gd name="connsiteY14-1550" fmla="*/ 3848100 h 5664200"/>
                    <a:gd name="connsiteX15-1551" fmla="*/ 4546600 w 4557762"/>
                    <a:gd name="connsiteY15-1552" fmla="*/ 4140200 h 5664200"/>
                    <a:gd name="connsiteX16-1553" fmla="*/ 1295400 w 4557762"/>
                    <a:gd name="connsiteY16-1554" fmla="*/ 4114800 h 5664200"/>
                    <a:gd name="connsiteX17-1555" fmla="*/ 381000 w 4557762"/>
                    <a:gd name="connsiteY17-1556" fmla="*/ 4686300 h 5664200"/>
                    <a:gd name="connsiteX18-1557" fmla="*/ 0 w 4557762"/>
                    <a:gd name="connsiteY18-1558" fmla="*/ 5664200 h 5664200"/>
                    <a:gd name="connsiteX19-1559" fmla="*/ 12700 w 4557762"/>
                    <a:gd name="connsiteY19-1560" fmla="*/ 1397000 h 5664200"/>
                    <a:gd name="connsiteX0-1561" fmla="*/ 12700 w 4557762"/>
                    <a:gd name="connsiteY0-1562" fmla="*/ 1397000 h 5664200"/>
                    <a:gd name="connsiteX1-1563" fmla="*/ 165100 w 4557762"/>
                    <a:gd name="connsiteY1-1564" fmla="*/ 762000 h 5664200"/>
                    <a:gd name="connsiteX2-1565" fmla="*/ 599440 w 4557762"/>
                    <a:gd name="connsiteY2-1566" fmla="*/ 279400 h 5664200"/>
                    <a:gd name="connsiteX3-1567" fmla="*/ 1320800 w 4557762"/>
                    <a:gd name="connsiteY3-1568" fmla="*/ 12700 h 5664200"/>
                    <a:gd name="connsiteX4-1569" fmla="*/ 4521200 w 4557762"/>
                    <a:gd name="connsiteY4-1570" fmla="*/ 0 h 5664200"/>
                    <a:gd name="connsiteX5-1571" fmla="*/ 4394200 w 4557762"/>
                    <a:gd name="connsiteY5-1572" fmla="*/ 393700 h 5664200"/>
                    <a:gd name="connsiteX6-1573" fmla="*/ 4089400 w 4557762"/>
                    <a:gd name="connsiteY6-1574" fmla="*/ 571500 h 5664200"/>
                    <a:gd name="connsiteX7-1575" fmla="*/ 2311400 w 4557762"/>
                    <a:gd name="connsiteY7-1576" fmla="*/ 558800 h 5664200"/>
                    <a:gd name="connsiteX8-1577" fmla="*/ 1177925 w 4557762"/>
                    <a:gd name="connsiteY8-1578" fmla="*/ 1285875 h 5664200"/>
                    <a:gd name="connsiteX9-1579" fmla="*/ 990600 w 4557762"/>
                    <a:gd name="connsiteY9-1580" fmla="*/ 2336800 h 5664200"/>
                    <a:gd name="connsiteX10-1581" fmla="*/ 1476375 w 4557762"/>
                    <a:gd name="connsiteY10-1582" fmla="*/ 3178175 h 5664200"/>
                    <a:gd name="connsiteX11-1583" fmla="*/ 2634615 w 4557762"/>
                    <a:gd name="connsiteY11-1584" fmla="*/ 3549015 h 5664200"/>
                    <a:gd name="connsiteX12-1585" fmla="*/ 4025900 w 4557762"/>
                    <a:gd name="connsiteY12-1586" fmla="*/ 3540760 h 5664200"/>
                    <a:gd name="connsiteX13-1587" fmla="*/ 4508500 w 4557762"/>
                    <a:gd name="connsiteY13-1588" fmla="*/ 3848100 h 5664200"/>
                    <a:gd name="connsiteX14-1589" fmla="*/ 4546600 w 4557762"/>
                    <a:gd name="connsiteY14-1590" fmla="*/ 4140200 h 5664200"/>
                    <a:gd name="connsiteX15-1591" fmla="*/ 1295400 w 4557762"/>
                    <a:gd name="connsiteY15-1592" fmla="*/ 4114800 h 5664200"/>
                    <a:gd name="connsiteX16-1593" fmla="*/ 381000 w 4557762"/>
                    <a:gd name="connsiteY16-1594" fmla="*/ 4686300 h 5664200"/>
                    <a:gd name="connsiteX17-1595" fmla="*/ 0 w 4557762"/>
                    <a:gd name="connsiteY17-1596" fmla="*/ 5664200 h 5664200"/>
                    <a:gd name="connsiteX18-1597" fmla="*/ 12700 w 4557762"/>
                    <a:gd name="connsiteY18-1598" fmla="*/ 1397000 h 5664200"/>
                    <a:gd name="connsiteX0-1599" fmla="*/ 12700 w 4557762"/>
                    <a:gd name="connsiteY0-1600" fmla="*/ 1397000 h 5664200"/>
                    <a:gd name="connsiteX1-1601" fmla="*/ 165100 w 4557762"/>
                    <a:gd name="connsiteY1-1602" fmla="*/ 762000 h 5664200"/>
                    <a:gd name="connsiteX2-1603" fmla="*/ 599440 w 4557762"/>
                    <a:gd name="connsiteY2-1604" fmla="*/ 279400 h 5664200"/>
                    <a:gd name="connsiteX3-1605" fmla="*/ 1320800 w 4557762"/>
                    <a:gd name="connsiteY3-1606" fmla="*/ 12700 h 5664200"/>
                    <a:gd name="connsiteX4-1607" fmla="*/ 4521200 w 4557762"/>
                    <a:gd name="connsiteY4-1608" fmla="*/ 0 h 5664200"/>
                    <a:gd name="connsiteX5-1609" fmla="*/ 4394200 w 4557762"/>
                    <a:gd name="connsiteY5-1610" fmla="*/ 393700 h 5664200"/>
                    <a:gd name="connsiteX6-1611" fmla="*/ 4089400 w 4557762"/>
                    <a:gd name="connsiteY6-1612" fmla="*/ 571500 h 5664200"/>
                    <a:gd name="connsiteX7-1613" fmla="*/ 2311400 w 4557762"/>
                    <a:gd name="connsiteY7-1614" fmla="*/ 558800 h 5664200"/>
                    <a:gd name="connsiteX8-1615" fmla="*/ 1177925 w 4557762"/>
                    <a:gd name="connsiteY8-1616" fmla="*/ 1285875 h 5664200"/>
                    <a:gd name="connsiteX9-1617" fmla="*/ 990600 w 4557762"/>
                    <a:gd name="connsiteY9-1618" fmla="*/ 2336800 h 5664200"/>
                    <a:gd name="connsiteX10-1619" fmla="*/ 1476375 w 4557762"/>
                    <a:gd name="connsiteY10-1620" fmla="*/ 3178175 h 5664200"/>
                    <a:gd name="connsiteX11-1621" fmla="*/ 2634615 w 4557762"/>
                    <a:gd name="connsiteY11-1622" fmla="*/ 3549015 h 5664200"/>
                    <a:gd name="connsiteX12-1623" fmla="*/ 4025900 w 4557762"/>
                    <a:gd name="connsiteY12-1624" fmla="*/ 3540760 h 5664200"/>
                    <a:gd name="connsiteX13-1625" fmla="*/ 4508500 w 4557762"/>
                    <a:gd name="connsiteY13-1626" fmla="*/ 3848100 h 5664200"/>
                    <a:gd name="connsiteX14-1627" fmla="*/ 4546600 w 4557762"/>
                    <a:gd name="connsiteY14-1628" fmla="*/ 4140200 h 5664200"/>
                    <a:gd name="connsiteX15-1629" fmla="*/ 1295400 w 4557762"/>
                    <a:gd name="connsiteY15-1630" fmla="*/ 4114800 h 5664200"/>
                    <a:gd name="connsiteX16-1631" fmla="*/ 381000 w 4557762"/>
                    <a:gd name="connsiteY16-1632" fmla="*/ 4686300 h 5664200"/>
                    <a:gd name="connsiteX17-1633" fmla="*/ 0 w 4557762"/>
                    <a:gd name="connsiteY17-1634" fmla="*/ 5664200 h 5664200"/>
                    <a:gd name="connsiteX18-1635" fmla="*/ 12700 w 4557762"/>
                    <a:gd name="connsiteY18-1636" fmla="*/ 1397000 h 5664200"/>
                    <a:gd name="connsiteX0-1637" fmla="*/ 12700 w 4557762"/>
                    <a:gd name="connsiteY0-1638" fmla="*/ 1397000 h 5664200"/>
                    <a:gd name="connsiteX1-1639" fmla="*/ 165100 w 4557762"/>
                    <a:gd name="connsiteY1-1640" fmla="*/ 762000 h 5664200"/>
                    <a:gd name="connsiteX2-1641" fmla="*/ 599440 w 4557762"/>
                    <a:gd name="connsiteY2-1642" fmla="*/ 279400 h 5664200"/>
                    <a:gd name="connsiteX3-1643" fmla="*/ 1320800 w 4557762"/>
                    <a:gd name="connsiteY3-1644" fmla="*/ 12700 h 5664200"/>
                    <a:gd name="connsiteX4-1645" fmla="*/ 4521200 w 4557762"/>
                    <a:gd name="connsiteY4-1646" fmla="*/ 0 h 5664200"/>
                    <a:gd name="connsiteX5-1647" fmla="*/ 4394200 w 4557762"/>
                    <a:gd name="connsiteY5-1648" fmla="*/ 393700 h 5664200"/>
                    <a:gd name="connsiteX6-1649" fmla="*/ 4089400 w 4557762"/>
                    <a:gd name="connsiteY6-1650" fmla="*/ 571500 h 5664200"/>
                    <a:gd name="connsiteX7-1651" fmla="*/ 2311400 w 4557762"/>
                    <a:gd name="connsiteY7-1652" fmla="*/ 558800 h 5664200"/>
                    <a:gd name="connsiteX8-1653" fmla="*/ 1177925 w 4557762"/>
                    <a:gd name="connsiteY8-1654" fmla="*/ 1285875 h 5664200"/>
                    <a:gd name="connsiteX9-1655" fmla="*/ 990600 w 4557762"/>
                    <a:gd name="connsiteY9-1656" fmla="*/ 2336800 h 5664200"/>
                    <a:gd name="connsiteX10-1657" fmla="*/ 1476375 w 4557762"/>
                    <a:gd name="connsiteY10-1658" fmla="*/ 3178175 h 5664200"/>
                    <a:gd name="connsiteX11-1659" fmla="*/ 2634615 w 4557762"/>
                    <a:gd name="connsiteY11-1660" fmla="*/ 3549015 h 5664200"/>
                    <a:gd name="connsiteX12-1661" fmla="*/ 4025900 w 4557762"/>
                    <a:gd name="connsiteY12-1662" fmla="*/ 3540760 h 5664200"/>
                    <a:gd name="connsiteX13-1663" fmla="*/ 4508500 w 4557762"/>
                    <a:gd name="connsiteY13-1664" fmla="*/ 3848100 h 5664200"/>
                    <a:gd name="connsiteX14-1665" fmla="*/ 4546600 w 4557762"/>
                    <a:gd name="connsiteY14-1666" fmla="*/ 4140200 h 5664200"/>
                    <a:gd name="connsiteX15-1667" fmla="*/ 1295400 w 4557762"/>
                    <a:gd name="connsiteY15-1668" fmla="*/ 4114800 h 5664200"/>
                    <a:gd name="connsiteX16-1669" fmla="*/ 381000 w 4557762"/>
                    <a:gd name="connsiteY16-1670" fmla="*/ 4686300 h 5664200"/>
                    <a:gd name="connsiteX17-1671" fmla="*/ 0 w 4557762"/>
                    <a:gd name="connsiteY17-1672" fmla="*/ 5664200 h 5664200"/>
                    <a:gd name="connsiteX18-1673" fmla="*/ 12700 w 4557762"/>
                    <a:gd name="connsiteY18-1674" fmla="*/ 1397000 h 5664200"/>
                    <a:gd name="connsiteX0-1675" fmla="*/ 12700 w 4557762"/>
                    <a:gd name="connsiteY0-1676" fmla="*/ 1397000 h 5664200"/>
                    <a:gd name="connsiteX1-1677" fmla="*/ 165100 w 4557762"/>
                    <a:gd name="connsiteY1-1678" fmla="*/ 762000 h 5664200"/>
                    <a:gd name="connsiteX2-1679" fmla="*/ 614680 w 4557762"/>
                    <a:gd name="connsiteY2-1680" fmla="*/ 256540 h 5664200"/>
                    <a:gd name="connsiteX3-1681" fmla="*/ 1320800 w 4557762"/>
                    <a:gd name="connsiteY3-1682" fmla="*/ 12700 h 5664200"/>
                    <a:gd name="connsiteX4-1683" fmla="*/ 4521200 w 4557762"/>
                    <a:gd name="connsiteY4-1684" fmla="*/ 0 h 5664200"/>
                    <a:gd name="connsiteX5-1685" fmla="*/ 4394200 w 4557762"/>
                    <a:gd name="connsiteY5-1686" fmla="*/ 393700 h 5664200"/>
                    <a:gd name="connsiteX6-1687" fmla="*/ 4089400 w 4557762"/>
                    <a:gd name="connsiteY6-1688" fmla="*/ 571500 h 5664200"/>
                    <a:gd name="connsiteX7-1689" fmla="*/ 2311400 w 4557762"/>
                    <a:gd name="connsiteY7-1690" fmla="*/ 558800 h 5664200"/>
                    <a:gd name="connsiteX8-1691" fmla="*/ 1177925 w 4557762"/>
                    <a:gd name="connsiteY8-1692" fmla="*/ 1285875 h 5664200"/>
                    <a:gd name="connsiteX9-1693" fmla="*/ 990600 w 4557762"/>
                    <a:gd name="connsiteY9-1694" fmla="*/ 2336800 h 5664200"/>
                    <a:gd name="connsiteX10-1695" fmla="*/ 1476375 w 4557762"/>
                    <a:gd name="connsiteY10-1696" fmla="*/ 3178175 h 5664200"/>
                    <a:gd name="connsiteX11-1697" fmla="*/ 2634615 w 4557762"/>
                    <a:gd name="connsiteY11-1698" fmla="*/ 3549015 h 5664200"/>
                    <a:gd name="connsiteX12-1699" fmla="*/ 4025900 w 4557762"/>
                    <a:gd name="connsiteY12-1700" fmla="*/ 3540760 h 5664200"/>
                    <a:gd name="connsiteX13-1701" fmla="*/ 4508500 w 4557762"/>
                    <a:gd name="connsiteY13-1702" fmla="*/ 3848100 h 5664200"/>
                    <a:gd name="connsiteX14-1703" fmla="*/ 4546600 w 4557762"/>
                    <a:gd name="connsiteY14-1704" fmla="*/ 4140200 h 5664200"/>
                    <a:gd name="connsiteX15-1705" fmla="*/ 1295400 w 4557762"/>
                    <a:gd name="connsiteY15-1706" fmla="*/ 4114800 h 5664200"/>
                    <a:gd name="connsiteX16-1707" fmla="*/ 381000 w 4557762"/>
                    <a:gd name="connsiteY16-1708" fmla="*/ 4686300 h 5664200"/>
                    <a:gd name="connsiteX17-1709" fmla="*/ 0 w 4557762"/>
                    <a:gd name="connsiteY17-1710" fmla="*/ 5664200 h 5664200"/>
                    <a:gd name="connsiteX18-1711" fmla="*/ 12700 w 4557762"/>
                    <a:gd name="connsiteY18-1712" fmla="*/ 1397000 h 5664200"/>
                    <a:gd name="connsiteX0-1713" fmla="*/ 12700 w 4557762"/>
                    <a:gd name="connsiteY0-1714" fmla="*/ 1397000 h 5664200"/>
                    <a:gd name="connsiteX1-1715" fmla="*/ 165100 w 4557762"/>
                    <a:gd name="connsiteY1-1716" fmla="*/ 762000 h 5664200"/>
                    <a:gd name="connsiteX2-1717" fmla="*/ 614680 w 4557762"/>
                    <a:gd name="connsiteY2-1718" fmla="*/ 256540 h 5664200"/>
                    <a:gd name="connsiteX3-1719" fmla="*/ 1320800 w 4557762"/>
                    <a:gd name="connsiteY3-1720" fmla="*/ 12700 h 5664200"/>
                    <a:gd name="connsiteX4-1721" fmla="*/ 4521200 w 4557762"/>
                    <a:gd name="connsiteY4-1722" fmla="*/ 0 h 5664200"/>
                    <a:gd name="connsiteX5-1723" fmla="*/ 4394200 w 4557762"/>
                    <a:gd name="connsiteY5-1724" fmla="*/ 393700 h 5664200"/>
                    <a:gd name="connsiteX6-1725" fmla="*/ 4089400 w 4557762"/>
                    <a:gd name="connsiteY6-1726" fmla="*/ 571500 h 5664200"/>
                    <a:gd name="connsiteX7-1727" fmla="*/ 2311400 w 4557762"/>
                    <a:gd name="connsiteY7-1728" fmla="*/ 558800 h 5664200"/>
                    <a:gd name="connsiteX8-1729" fmla="*/ 1177925 w 4557762"/>
                    <a:gd name="connsiteY8-1730" fmla="*/ 1285875 h 5664200"/>
                    <a:gd name="connsiteX9-1731" fmla="*/ 990600 w 4557762"/>
                    <a:gd name="connsiteY9-1732" fmla="*/ 2336800 h 5664200"/>
                    <a:gd name="connsiteX10-1733" fmla="*/ 1476375 w 4557762"/>
                    <a:gd name="connsiteY10-1734" fmla="*/ 3178175 h 5664200"/>
                    <a:gd name="connsiteX11-1735" fmla="*/ 2634615 w 4557762"/>
                    <a:gd name="connsiteY11-1736" fmla="*/ 3549015 h 5664200"/>
                    <a:gd name="connsiteX12-1737" fmla="*/ 4025900 w 4557762"/>
                    <a:gd name="connsiteY12-1738" fmla="*/ 3540760 h 5664200"/>
                    <a:gd name="connsiteX13-1739" fmla="*/ 4508500 w 4557762"/>
                    <a:gd name="connsiteY13-1740" fmla="*/ 3848100 h 5664200"/>
                    <a:gd name="connsiteX14-1741" fmla="*/ 4546600 w 4557762"/>
                    <a:gd name="connsiteY14-1742" fmla="*/ 4140200 h 5664200"/>
                    <a:gd name="connsiteX15-1743" fmla="*/ 1295400 w 4557762"/>
                    <a:gd name="connsiteY15-1744" fmla="*/ 4114800 h 5664200"/>
                    <a:gd name="connsiteX16-1745" fmla="*/ 381000 w 4557762"/>
                    <a:gd name="connsiteY16-1746" fmla="*/ 4686300 h 5664200"/>
                    <a:gd name="connsiteX17-1747" fmla="*/ 0 w 4557762"/>
                    <a:gd name="connsiteY17-1748" fmla="*/ 5664200 h 5664200"/>
                    <a:gd name="connsiteX18-1749" fmla="*/ 12700 w 4557762"/>
                    <a:gd name="connsiteY18-1750" fmla="*/ 1397000 h 5664200"/>
                    <a:gd name="connsiteX0-1751" fmla="*/ 12700 w 4557762"/>
                    <a:gd name="connsiteY0-1752" fmla="*/ 1397000 h 5664200"/>
                    <a:gd name="connsiteX1-1753" fmla="*/ 165100 w 4557762"/>
                    <a:gd name="connsiteY1-1754" fmla="*/ 762000 h 5664200"/>
                    <a:gd name="connsiteX2-1755" fmla="*/ 614680 w 4557762"/>
                    <a:gd name="connsiteY2-1756" fmla="*/ 256540 h 5664200"/>
                    <a:gd name="connsiteX3-1757" fmla="*/ 1320800 w 4557762"/>
                    <a:gd name="connsiteY3-1758" fmla="*/ 12700 h 5664200"/>
                    <a:gd name="connsiteX4-1759" fmla="*/ 4521200 w 4557762"/>
                    <a:gd name="connsiteY4-1760" fmla="*/ 0 h 5664200"/>
                    <a:gd name="connsiteX5-1761" fmla="*/ 4394200 w 4557762"/>
                    <a:gd name="connsiteY5-1762" fmla="*/ 393700 h 5664200"/>
                    <a:gd name="connsiteX6-1763" fmla="*/ 4089400 w 4557762"/>
                    <a:gd name="connsiteY6-1764" fmla="*/ 571500 h 5664200"/>
                    <a:gd name="connsiteX7-1765" fmla="*/ 2311400 w 4557762"/>
                    <a:gd name="connsiteY7-1766" fmla="*/ 558800 h 5664200"/>
                    <a:gd name="connsiteX8-1767" fmla="*/ 1177925 w 4557762"/>
                    <a:gd name="connsiteY8-1768" fmla="*/ 1285875 h 5664200"/>
                    <a:gd name="connsiteX9-1769" fmla="*/ 990600 w 4557762"/>
                    <a:gd name="connsiteY9-1770" fmla="*/ 2336800 h 5664200"/>
                    <a:gd name="connsiteX10-1771" fmla="*/ 1476375 w 4557762"/>
                    <a:gd name="connsiteY10-1772" fmla="*/ 3178175 h 5664200"/>
                    <a:gd name="connsiteX11-1773" fmla="*/ 2634615 w 4557762"/>
                    <a:gd name="connsiteY11-1774" fmla="*/ 3549015 h 5664200"/>
                    <a:gd name="connsiteX12-1775" fmla="*/ 4025900 w 4557762"/>
                    <a:gd name="connsiteY12-1776" fmla="*/ 3540760 h 5664200"/>
                    <a:gd name="connsiteX13-1777" fmla="*/ 4508500 w 4557762"/>
                    <a:gd name="connsiteY13-1778" fmla="*/ 3848100 h 5664200"/>
                    <a:gd name="connsiteX14-1779" fmla="*/ 4546600 w 4557762"/>
                    <a:gd name="connsiteY14-1780" fmla="*/ 4140200 h 5664200"/>
                    <a:gd name="connsiteX15-1781" fmla="*/ 1295400 w 4557762"/>
                    <a:gd name="connsiteY15-1782" fmla="*/ 4114800 h 5664200"/>
                    <a:gd name="connsiteX16-1783" fmla="*/ 381000 w 4557762"/>
                    <a:gd name="connsiteY16-1784" fmla="*/ 4686300 h 5664200"/>
                    <a:gd name="connsiteX17-1785" fmla="*/ 0 w 4557762"/>
                    <a:gd name="connsiteY17-1786" fmla="*/ 5664200 h 5664200"/>
                    <a:gd name="connsiteX18-1787" fmla="*/ 12700 w 4557762"/>
                    <a:gd name="connsiteY18-1788" fmla="*/ 1397000 h 5664200"/>
                    <a:gd name="connsiteX0-1789" fmla="*/ 12700 w 4557762"/>
                    <a:gd name="connsiteY0-1790" fmla="*/ 1397000 h 5664200"/>
                    <a:gd name="connsiteX1-1791" fmla="*/ 165100 w 4557762"/>
                    <a:gd name="connsiteY1-1792" fmla="*/ 762000 h 5664200"/>
                    <a:gd name="connsiteX2-1793" fmla="*/ 614680 w 4557762"/>
                    <a:gd name="connsiteY2-1794" fmla="*/ 256540 h 5664200"/>
                    <a:gd name="connsiteX3-1795" fmla="*/ 1320800 w 4557762"/>
                    <a:gd name="connsiteY3-1796" fmla="*/ 12700 h 5664200"/>
                    <a:gd name="connsiteX4-1797" fmla="*/ 4521200 w 4557762"/>
                    <a:gd name="connsiteY4-1798" fmla="*/ 0 h 5664200"/>
                    <a:gd name="connsiteX5-1799" fmla="*/ 4394200 w 4557762"/>
                    <a:gd name="connsiteY5-1800" fmla="*/ 393700 h 5664200"/>
                    <a:gd name="connsiteX6-1801" fmla="*/ 4089400 w 4557762"/>
                    <a:gd name="connsiteY6-1802" fmla="*/ 571500 h 5664200"/>
                    <a:gd name="connsiteX7-1803" fmla="*/ 2311400 w 4557762"/>
                    <a:gd name="connsiteY7-1804" fmla="*/ 558800 h 5664200"/>
                    <a:gd name="connsiteX8-1805" fmla="*/ 1177925 w 4557762"/>
                    <a:gd name="connsiteY8-1806" fmla="*/ 1285875 h 5664200"/>
                    <a:gd name="connsiteX9-1807" fmla="*/ 990600 w 4557762"/>
                    <a:gd name="connsiteY9-1808" fmla="*/ 2336800 h 5664200"/>
                    <a:gd name="connsiteX10-1809" fmla="*/ 1476375 w 4557762"/>
                    <a:gd name="connsiteY10-1810" fmla="*/ 3178175 h 5664200"/>
                    <a:gd name="connsiteX11-1811" fmla="*/ 2634615 w 4557762"/>
                    <a:gd name="connsiteY11-1812" fmla="*/ 3549015 h 5664200"/>
                    <a:gd name="connsiteX12-1813" fmla="*/ 4025900 w 4557762"/>
                    <a:gd name="connsiteY12-1814" fmla="*/ 3540760 h 5664200"/>
                    <a:gd name="connsiteX13-1815" fmla="*/ 4508500 w 4557762"/>
                    <a:gd name="connsiteY13-1816" fmla="*/ 3848100 h 5664200"/>
                    <a:gd name="connsiteX14-1817" fmla="*/ 4546600 w 4557762"/>
                    <a:gd name="connsiteY14-1818" fmla="*/ 4140200 h 5664200"/>
                    <a:gd name="connsiteX15-1819" fmla="*/ 1295400 w 4557762"/>
                    <a:gd name="connsiteY15-1820" fmla="*/ 4114800 h 5664200"/>
                    <a:gd name="connsiteX16-1821" fmla="*/ 381000 w 4557762"/>
                    <a:gd name="connsiteY16-1822" fmla="*/ 4686300 h 5664200"/>
                    <a:gd name="connsiteX17-1823" fmla="*/ 0 w 4557762"/>
                    <a:gd name="connsiteY17-1824" fmla="*/ 5664200 h 5664200"/>
                    <a:gd name="connsiteX18-1825" fmla="*/ 12700 w 4557762"/>
                    <a:gd name="connsiteY18-1826" fmla="*/ 1397000 h 5664200"/>
                    <a:gd name="connsiteX0-1827" fmla="*/ 12700 w 4557762"/>
                    <a:gd name="connsiteY0-1828" fmla="*/ 1397000 h 5664200"/>
                    <a:gd name="connsiteX1-1829" fmla="*/ 165100 w 4557762"/>
                    <a:gd name="connsiteY1-1830" fmla="*/ 762000 h 5664200"/>
                    <a:gd name="connsiteX2-1831" fmla="*/ 614680 w 4557762"/>
                    <a:gd name="connsiteY2-1832" fmla="*/ 256540 h 5664200"/>
                    <a:gd name="connsiteX3-1833" fmla="*/ 1320800 w 4557762"/>
                    <a:gd name="connsiteY3-1834" fmla="*/ 12700 h 5664200"/>
                    <a:gd name="connsiteX4-1835" fmla="*/ 4521200 w 4557762"/>
                    <a:gd name="connsiteY4-1836" fmla="*/ 0 h 5664200"/>
                    <a:gd name="connsiteX5-1837" fmla="*/ 4394200 w 4557762"/>
                    <a:gd name="connsiteY5-1838" fmla="*/ 393700 h 5664200"/>
                    <a:gd name="connsiteX6-1839" fmla="*/ 4089400 w 4557762"/>
                    <a:gd name="connsiteY6-1840" fmla="*/ 571500 h 5664200"/>
                    <a:gd name="connsiteX7-1841" fmla="*/ 2311400 w 4557762"/>
                    <a:gd name="connsiteY7-1842" fmla="*/ 558800 h 5664200"/>
                    <a:gd name="connsiteX8-1843" fmla="*/ 1177925 w 4557762"/>
                    <a:gd name="connsiteY8-1844" fmla="*/ 1285875 h 5664200"/>
                    <a:gd name="connsiteX9-1845" fmla="*/ 990600 w 4557762"/>
                    <a:gd name="connsiteY9-1846" fmla="*/ 2336800 h 5664200"/>
                    <a:gd name="connsiteX10-1847" fmla="*/ 1476375 w 4557762"/>
                    <a:gd name="connsiteY10-1848" fmla="*/ 3178175 h 5664200"/>
                    <a:gd name="connsiteX11-1849" fmla="*/ 2634615 w 4557762"/>
                    <a:gd name="connsiteY11-1850" fmla="*/ 3549015 h 5664200"/>
                    <a:gd name="connsiteX12-1851" fmla="*/ 4025900 w 4557762"/>
                    <a:gd name="connsiteY12-1852" fmla="*/ 3540760 h 5664200"/>
                    <a:gd name="connsiteX13-1853" fmla="*/ 4508500 w 4557762"/>
                    <a:gd name="connsiteY13-1854" fmla="*/ 3848100 h 5664200"/>
                    <a:gd name="connsiteX14-1855" fmla="*/ 4546600 w 4557762"/>
                    <a:gd name="connsiteY14-1856" fmla="*/ 4140200 h 5664200"/>
                    <a:gd name="connsiteX15-1857" fmla="*/ 1295400 w 4557762"/>
                    <a:gd name="connsiteY15-1858" fmla="*/ 4114800 h 5664200"/>
                    <a:gd name="connsiteX16-1859" fmla="*/ 381000 w 4557762"/>
                    <a:gd name="connsiteY16-1860" fmla="*/ 4686300 h 5664200"/>
                    <a:gd name="connsiteX17-1861" fmla="*/ 0 w 4557762"/>
                    <a:gd name="connsiteY17-1862" fmla="*/ 5664200 h 5664200"/>
                    <a:gd name="connsiteX18-1863" fmla="*/ 12700 w 4557762"/>
                    <a:gd name="connsiteY18-1864" fmla="*/ 1397000 h 5664200"/>
                    <a:gd name="connsiteX0-1865" fmla="*/ 12700 w 4559864"/>
                    <a:gd name="connsiteY0-1866" fmla="*/ 1397000 h 5664200"/>
                    <a:gd name="connsiteX1-1867" fmla="*/ 165100 w 4559864"/>
                    <a:gd name="connsiteY1-1868" fmla="*/ 762000 h 5664200"/>
                    <a:gd name="connsiteX2-1869" fmla="*/ 614680 w 4559864"/>
                    <a:gd name="connsiteY2-1870" fmla="*/ 256540 h 5664200"/>
                    <a:gd name="connsiteX3-1871" fmla="*/ 1320800 w 4559864"/>
                    <a:gd name="connsiteY3-1872" fmla="*/ 12700 h 5664200"/>
                    <a:gd name="connsiteX4-1873" fmla="*/ 4521200 w 4559864"/>
                    <a:gd name="connsiteY4-1874" fmla="*/ 0 h 5664200"/>
                    <a:gd name="connsiteX5-1875" fmla="*/ 4432300 w 4559864"/>
                    <a:gd name="connsiteY5-1876" fmla="*/ 416560 h 5664200"/>
                    <a:gd name="connsiteX6-1877" fmla="*/ 4089400 w 4559864"/>
                    <a:gd name="connsiteY6-1878" fmla="*/ 571500 h 5664200"/>
                    <a:gd name="connsiteX7-1879" fmla="*/ 2311400 w 4559864"/>
                    <a:gd name="connsiteY7-1880" fmla="*/ 558800 h 5664200"/>
                    <a:gd name="connsiteX8-1881" fmla="*/ 1177925 w 4559864"/>
                    <a:gd name="connsiteY8-1882" fmla="*/ 1285875 h 5664200"/>
                    <a:gd name="connsiteX9-1883" fmla="*/ 990600 w 4559864"/>
                    <a:gd name="connsiteY9-1884" fmla="*/ 2336800 h 5664200"/>
                    <a:gd name="connsiteX10-1885" fmla="*/ 1476375 w 4559864"/>
                    <a:gd name="connsiteY10-1886" fmla="*/ 3178175 h 5664200"/>
                    <a:gd name="connsiteX11-1887" fmla="*/ 2634615 w 4559864"/>
                    <a:gd name="connsiteY11-1888" fmla="*/ 3549015 h 5664200"/>
                    <a:gd name="connsiteX12-1889" fmla="*/ 4025900 w 4559864"/>
                    <a:gd name="connsiteY12-1890" fmla="*/ 3540760 h 5664200"/>
                    <a:gd name="connsiteX13-1891" fmla="*/ 4508500 w 4559864"/>
                    <a:gd name="connsiteY13-1892" fmla="*/ 3848100 h 5664200"/>
                    <a:gd name="connsiteX14-1893" fmla="*/ 4546600 w 4559864"/>
                    <a:gd name="connsiteY14-1894" fmla="*/ 4140200 h 5664200"/>
                    <a:gd name="connsiteX15-1895" fmla="*/ 1295400 w 4559864"/>
                    <a:gd name="connsiteY15-1896" fmla="*/ 4114800 h 5664200"/>
                    <a:gd name="connsiteX16-1897" fmla="*/ 381000 w 4559864"/>
                    <a:gd name="connsiteY16-1898" fmla="*/ 4686300 h 5664200"/>
                    <a:gd name="connsiteX17-1899" fmla="*/ 0 w 4559864"/>
                    <a:gd name="connsiteY17-1900" fmla="*/ 5664200 h 5664200"/>
                    <a:gd name="connsiteX18-1901" fmla="*/ 12700 w 4559864"/>
                    <a:gd name="connsiteY18-1902" fmla="*/ 1397000 h 5664200"/>
                    <a:gd name="connsiteX0-1903" fmla="*/ 12700 w 4557762"/>
                    <a:gd name="connsiteY0-1904" fmla="*/ 1397000 h 5664200"/>
                    <a:gd name="connsiteX1-1905" fmla="*/ 165100 w 4557762"/>
                    <a:gd name="connsiteY1-1906" fmla="*/ 762000 h 5664200"/>
                    <a:gd name="connsiteX2-1907" fmla="*/ 614680 w 4557762"/>
                    <a:gd name="connsiteY2-1908" fmla="*/ 256540 h 5664200"/>
                    <a:gd name="connsiteX3-1909" fmla="*/ 1320800 w 4557762"/>
                    <a:gd name="connsiteY3-1910" fmla="*/ 12700 h 5664200"/>
                    <a:gd name="connsiteX4-1911" fmla="*/ 4521200 w 4557762"/>
                    <a:gd name="connsiteY4-1912" fmla="*/ 0 h 5664200"/>
                    <a:gd name="connsiteX5-1913" fmla="*/ 4432300 w 4557762"/>
                    <a:gd name="connsiteY5-1914" fmla="*/ 416560 h 5664200"/>
                    <a:gd name="connsiteX6-1915" fmla="*/ 4089400 w 4557762"/>
                    <a:gd name="connsiteY6-1916" fmla="*/ 571500 h 5664200"/>
                    <a:gd name="connsiteX7-1917" fmla="*/ 2311400 w 4557762"/>
                    <a:gd name="connsiteY7-1918" fmla="*/ 558800 h 5664200"/>
                    <a:gd name="connsiteX8-1919" fmla="*/ 1177925 w 4557762"/>
                    <a:gd name="connsiteY8-1920" fmla="*/ 1285875 h 5664200"/>
                    <a:gd name="connsiteX9-1921" fmla="*/ 990600 w 4557762"/>
                    <a:gd name="connsiteY9-1922" fmla="*/ 2336800 h 5664200"/>
                    <a:gd name="connsiteX10-1923" fmla="*/ 1476375 w 4557762"/>
                    <a:gd name="connsiteY10-1924" fmla="*/ 3178175 h 5664200"/>
                    <a:gd name="connsiteX11-1925" fmla="*/ 2634615 w 4557762"/>
                    <a:gd name="connsiteY11-1926" fmla="*/ 3549015 h 5664200"/>
                    <a:gd name="connsiteX12-1927" fmla="*/ 4025900 w 4557762"/>
                    <a:gd name="connsiteY12-1928" fmla="*/ 3540760 h 5664200"/>
                    <a:gd name="connsiteX13-1929" fmla="*/ 4508500 w 4557762"/>
                    <a:gd name="connsiteY13-1930" fmla="*/ 3848100 h 5664200"/>
                    <a:gd name="connsiteX14-1931" fmla="*/ 4546600 w 4557762"/>
                    <a:gd name="connsiteY14-1932" fmla="*/ 4140200 h 5664200"/>
                    <a:gd name="connsiteX15-1933" fmla="*/ 1295400 w 4557762"/>
                    <a:gd name="connsiteY15-1934" fmla="*/ 4114800 h 5664200"/>
                    <a:gd name="connsiteX16-1935" fmla="*/ 381000 w 4557762"/>
                    <a:gd name="connsiteY16-1936" fmla="*/ 4686300 h 5664200"/>
                    <a:gd name="connsiteX17-1937" fmla="*/ 0 w 4557762"/>
                    <a:gd name="connsiteY17-1938" fmla="*/ 5664200 h 5664200"/>
                    <a:gd name="connsiteX18-1939" fmla="*/ 12700 w 4557762"/>
                    <a:gd name="connsiteY18-1940" fmla="*/ 1397000 h 5664200"/>
                    <a:gd name="connsiteX0-1941" fmla="*/ 12700 w 4557762"/>
                    <a:gd name="connsiteY0-1942" fmla="*/ 1397000 h 5664200"/>
                    <a:gd name="connsiteX1-1943" fmla="*/ 165100 w 4557762"/>
                    <a:gd name="connsiteY1-1944" fmla="*/ 762000 h 5664200"/>
                    <a:gd name="connsiteX2-1945" fmla="*/ 614680 w 4557762"/>
                    <a:gd name="connsiteY2-1946" fmla="*/ 256540 h 5664200"/>
                    <a:gd name="connsiteX3-1947" fmla="*/ 1320800 w 4557762"/>
                    <a:gd name="connsiteY3-1948" fmla="*/ 12700 h 5664200"/>
                    <a:gd name="connsiteX4-1949" fmla="*/ 4521200 w 4557762"/>
                    <a:gd name="connsiteY4-1950" fmla="*/ 0 h 5664200"/>
                    <a:gd name="connsiteX5-1951" fmla="*/ 4432300 w 4557762"/>
                    <a:gd name="connsiteY5-1952" fmla="*/ 416560 h 5664200"/>
                    <a:gd name="connsiteX6-1953" fmla="*/ 4089400 w 4557762"/>
                    <a:gd name="connsiteY6-1954" fmla="*/ 571500 h 5664200"/>
                    <a:gd name="connsiteX7-1955" fmla="*/ 2311400 w 4557762"/>
                    <a:gd name="connsiteY7-1956" fmla="*/ 558800 h 5664200"/>
                    <a:gd name="connsiteX8-1957" fmla="*/ 1177925 w 4557762"/>
                    <a:gd name="connsiteY8-1958" fmla="*/ 1285875 h 5664200"/>
                    <a:gd name="connsiteX9-1959" fmla="*/ 990600 w 4557762"/>
                    <a:gd name="connsiteY9-1960" fmla="*/ 2336800 h 5664200"/>
                    <a:gd name="connsiteX10-1961" fmla="*/ 1476375 w 4557762"/>
                    <a:gd name="connsiteY10-1962" fmla="*/ 3178175 h 5664200"/>
                    <a:gd name="connsiteX11-1963" fmla="*/ 2634615 w 4557762"/>
                    <a:gd name="connsiteY11-1964" fmla="*/ 3549015 h 5664200"/>
                    <a:gd name="connsiteX12-1965" fmla="*/ 4025900 w 4557762"/>
                    <a:gd name="connsiteY12-1966" fmla="*/ 3540760 h 5664200"/>
                    <a:gd name="connsiteX13-1967" fmla="*/ 4508500 w 4557762"/>
                    <a:gd name="connsiteY13-1968" fmla="*/ 3848100 h 5664200"/>
                    <a:gd name="connsiteX14-1969" fmla="*/ 4546600 w 4557762"/>
                    <a:gd name="connsiteY14-1970" fmla="*/ 4140200 h 5664200"/>
                    <a:gd name="connsiteX15-1971" fmla="*/ 1295400 w 4557762"/>
                    <a:gd name="connsiteY15-1972" fmla="*/ 4114800 h 5664200"/>
                    <a:gd name="connsiteX16-1973" fmla="*/ 381000 w 4557762"/>
                    <a:gd name="connsiteY16-1974" fmla="*/ 4686300 h 5664200"/>
                    <a:gd name="connsiteX17-1975" fmla="*/ 0 w 4557762"/>
                    <a:gd name="connsiteY17-1976" fmla="*/ 5664200 h 5664200"/>
                    <a:gd name="connsiteX18-1977" fmla="*/ 12700 w 4557762"/>
                    <a:gd name="connsiteY18-1978" fmla="*/ 1397000 h 5664200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  <a:cxn ang="0">
                      <a:pos x="connsiteX11-23" y="connsiteY11-24"/>
                    </a:cxn>
                    <a:cxn ang="0">
                      <a:pos x="connsiteX12-25" y="connsiteY12-26"/>
                    </a:cxn>
                    <a:cxn ang="0">
                      <a:pos x="connsiteX13-27" y="connsiteY13-28"/>
                    </a:cxn>
                    <a:cxn ang="0">
                      <a:pos x="connsiteX14-29" y="connsiteY14-30"/>
                    </a:cxn>
                    <a:cxn ang="0">
                      <a:pos x="connsiteX15-31" y="connsiteY15-32"/>
                    </a:cxn>
                    <a:cxn ang="0">
                      <a:pos x="connsiteX16-33" y="connsiteY16-34"/>
                    </a:cxn>
                    <a:cxn ang="0">
                      <a:pos x="connsiteX17-35" y="connsiteY17-36"/>
                    </a:cxn>
                    <a:cxn ang="0">
                      <a:pos x="connsiteX18-37" y="connsiteY18-38"/>
                    </a:cxn>
                  </a:cxnLst>
                  <a:rect l="l" t="t" r="r" b="b"/>
                  <a:pathLst>
                    <a:path w="4557762" h="5664200">
                      <a:moveTo>
                        <a:pt x="12700" y="1397000"/>
                      </a:moveTo>
                      <a:cubicBezTo>
                        <a:pt x="63500" y="1185333"/>
                        <a:pt x="45720" y="950807"/>
                        <a:pt x="165100" y="762000"/>
                      </a:cubicBezTo>
                      <a:cubicBezTo>
                        <a:pt x="317500" y="552873"/>
                        <a:pt x="424180" y="366607"/>
                        <a:pt x="614680" y="256540"/>
                      </a:cubicBezTo>
                      <a:cubicBezTo>
                        <a:pt x="792057" y="177377"/>
                        <a:pt x="926253" y="74507"/>
                        <a:pt x="1320800" y="12700"/>
                      </a:cubicBezTo>
                      <a:lnTo>
                        <a:pt x="4521200" y="0"/>
                      </a:lnTo>
                      <a:cubicBezTo>
                        <a:pt x="4600787" y="131233"/>
                        <a:pt x="4527973" y="292947"/>
                        <a:pt x="4432300" y="416560"/>
                      </a:cubicBezTo>
                      <a:cubicBezTo>
                        <a:pt x="4338320" y="498687"/>
                        <a:pt x="4229100" y="557953"/>
                        <a:pt x="4089400" y="571500"/>
                      </a:cubicBezTo>
                      <a:lnTo>
                        <a:pt x="2311400" y="558800"/>
                      </a:lnTo>
                      <a:cubicBezTo>
                        <a:pt x="1790700" y="629708"/>
                        <a:pt x="1374775" y="929217"/>
                        <a:pt x="1177925" y="1285875"/>
                      </a:cubicBezTo>
                      <a:cubicBezTo>
                        <a:pt x="963083" y="1674283"/>
                        <a:pt x="976842" y="2034117"/>
                        <a:pt x="990600" y="2336800"/>
                      </a:cubicBezTo>
                      <a:cubicBezTo>
                        <a:pt x="1038225" y="2677583"/>
                        <a:pt x="1295400" y="2999317"/>
                        <a:pt x="1476375" y="3178175"/>
                      </a:cubicBezTo>
                      <a:cubicBezTo>
                        <a:pt x="1847850" y="3388783"/>
                        <a:pt x="2282190" y="3481282"/>
                        <a:pt x="2634615" y="3549015"/>
                      </a:cubicBezTo>
                      <a:cubicBezTo>
                        <a:pt x="3122507" y="3565313"/>
                        <a:pt x="3532293" y="3526367"/>
                        <a:pt x="4025900" y="3540760"/>
                      </a:cubicBezTo>
                      <a:cubicBezTo>
                        <a:pt x="4295987" y="3569547"/>
                        <a:pt x="4421293" y="3705013"/>
                        <a:pt x="4508500" y="3848100"/>
                      </a:cubicBezTo>
                      <a:cubicBezTo>
                        <a:pt x="4566920" y="3945467"/>
                        <a:pt x="4564380" y="4042833"/>
                        <a:pt x="4546600" y="4140200"/>
                      </a:cubicBezTo>
                      <a:lnTo>
                        <a:pt x="1295400" y="4114800"/>
                      </a:lnTo>
                      <a:cubicBezTo>
                        <a:pt x="914400" y="4198620"/>
                        <a:pt x="586740" y="4434840"/>
                        <a:pt x="381000" y="4686300"/>
                      </a:cubicBezTo>
                      <a:cubicBezTo>
                        <a:pt x="162560" y="5012267"/>
                        <a:pt x="127000" y="5338233"/>
                        <a:pt x="0" y="5664200"/>
                      </a:cubicBezTo>
                      <a:cubicBezTo>
                        <a:pt x="4233" y="4237567"/>
                        <a:pt x="8467" y="2810933"/>
                        <a:pt x="12700" y="1397000"/>
                      </a:cubicBezTo>
                      <a:close/>
                    </a:path>
                  </a:pathLst>
                </a:custGeom>
                <a:solidFill>
                  <a:srgbClr val="F1D2B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14" name="任意多边形 13"/>
              <p:cNvSpPr/>
              <p:nvPr/>
            </p:nvSpPr>
            <p:spPr>
              <a:xfrm>
                <a:off x="3858306" y="1333500"/>
                <a:ext cx="604912" cy="207825"/>
              </a:xfrm>
              <a:custGeom>
                <a:avLst/>
                <a:gdLst>
                  <a:gd name="connsiteX0" fmla="*/ 0 w 571500"/>
                  <a:gd name="connsiteY0" fmla="*/ 0 h 190500"/>
                  <a:gd name="connsiteX1" fmla="*/ 152400 w 571500"/>
                  <a:gd name="connsiteY1" fmla="*/ 190500 h 190500"/>
                  <a:gd name="connsiteX2" fmla="*/ 431800 w 571500"/>
                  <a:gd name="connsiteY2" fmla="*/ 177800 h 190500"/>
                  <a:gd name="connsiteX3" fmla="*/ 571500 w 571500"/>
                  <a:gd name="connsiteY3" fmla="*/ 12700 h 190500"/>
                  <a:gd name="connsiteX4" fmla="*/ 0 w 571500"/>
                  <a:gd name="connsiteY4" fmla="*/ 0 h 190500"/>
                  <a:gd name="connsiteX0-1" fmla="*/ 18062 w 589562"/>
                  <a:gd name="connsiteY0-2" fmla="*/ 0 h 190500"/>
                  <a:gd name="connsiteX1-3" fmla="*/ 170462 w 589562"/>
                  <a:gd name="connsiteY1-4" fmla="*/ 190500 h 190500"/>
                  <a:gd name="connsiteX2-5" fmla="*/ 449862 w 589562"/>
                  <a:gd name="connsiteY2-6" fmla="*/ 177800 h 190500"/>
                  <a:gd name="connsiteX3-7" fmla="*/ 589562 w 589562"/>
                  <a:gd name="connsiteY3-8" fmla="*/ 12700 h 190500"/>
                  <a:gd name="connsiteX4-9" fmla="*/ 18062 w 589562"/>
                  <a:gd name="connsiteY4-10" fmla="*/ 0 h 190500"/>
                  <a:gd name="connsiteX0-11" fmla="*/ 18062 w 609395"/>
                  <a:gd name="connsiteY0-12" fmla="*/ 0 h 190500"/>
                  <a:gd name="connsiteX1-13" fmla="*/ 170462 w 609395"/>
                  <a:gd name="connsiteY1-14" fmla="*/ 190500 h 190500"/>
                  <a:gd name="connsiteX2-15" fmla="*/ 449862 w 609395"/>
                  <a:gd name="connsiteY2-16" fmla="*/ 177800 h 190500"/>
                  <a:gd name="connsiteX3-17" fmla="*/ 589562 w 609395"/>
                  <a:gd name="connsiteY3-18" fmla="*/ 12700 h 190500"/>
                  <a:gd name="connsiteX4-19" fmla="*/ 18062 w 609395"/>
                  <a:gd name="connsiteY4-20" fmla="*/ 0 h 190500"/>
                  <a:gd name="connsiteX0-21" fmla="*/ 18062 w 589564"/>
                  <a:gd name="connsiteY0-22" fmla="*/ 0 h 190500"/>
                  <a:gd name="connsiteX1-23" fmla="*/ 170462 w 589564"/>
                  <a:gd name="connsiteY1-24" fmla="*/ 190500 h 190500"/>
                  <a:gd name="connsiteX2-25" fmla="*/ 449862 w 589564"/>
                  <a:gd name="connsiteY2-26" fmla="*/ 177800 h 190500"/>
                  <a:gd name="connsiteX3-27" fmla="*/ 589562 w 589564"/>
                  <a:gd name="connsiteY3-28" fmla="*/ 12700 h 190500"/>
                  <a:gd name="connsiteX4-29" fmla="*/ 18062 w 589564"/>
                  <a:gd name="connsiteY4-30" fmla="*/ 0 h 190500"/>
                  <a:gd name="connsiteX0-31" fmla="*/ 18062 w 603852"/>
                  <a:gd name="connsiteY0-32" fmla="*/ 0 h 190500"/>
                  <a:gd name="connsiteX1-33" fmla="*/ 170462 w 603852"/>
                  <a:gd name="connsiteY1-34" fmla="*/ 190500 h 190500"/>
                  <a:gd name="connsiteX2-35" fmla="*/ 449862 w 603852"/>
                  <a:gd name="connsiteY2-36" fmla="*/ 177800 h 190500"/>
                  <a:gd name="connsiteX3-37" fmla="*/ 603850 w 603852"/>
                  <a:gd name="connsiteY3-38" fmla="*/ 3175 h 190500"/>
                  <a:gd name="connsiteX4-39" fmla="*/ 18062 w 603852"/>
                  <a:gd name="connsiteY4-40" fmla="*/ 0 h 190500"/>
                  <a:gd name="connsiteX0-41" fmla="*/ 18062 w 603852"/>
                  <a:gd name="connsiteY0-42" fmla="*/ 0 h 190500"/>
                  <a:gd name="connsiteX1-43" fmla="*/ 170462 w 603852"/>
                  <a:gd name="connsiteY1-44" fmla="*/ 190500 h 190500"/>
                  <a:gd name="connsiteX2-45" fmla="*/ 464149 w 603852"/>
                  <a:gd name="connsiteY2-46" fmla="*/ 177800 h 190500"/>
                  <a:gd name="connsiteX3-47" fmla="*/ 603850 w 603852"/>
                  <a:gd name="connsiteY3-48" fmla="*/ 3175 h 190500"/>
                  <a:gd name="connsiteX4-49" fmla="*/ 18062 w 603852"/>
                  <a:gd name="connsiteY4-50" fmla="*/ 0 h 190500"/>
                  <a:gd name="connsiteX0-51" fmla="*/ 18062 w 603852"/>
                  <a:gd name="connsiteY0-52" fmla="*/ 0 h 207825"/>
                  <a:gd name="connsiteX1-53" fmla="*/ 170462 w 603852"/>
                  <a:gd name="connsiteY1-54" fmla="*/ 190500 h 207825"/>
                  <a:gd name="connsiteX2-55" fmla="*/ 464149 w 603852"/>
                  <a:gd name="connsiteY2-56" fmla="*/ 177800 h 207825"/>
                  <a:gd name="connsiteX3-57" fmla="*/ 603850 w 603852"/>
                  <a:gd name="connsiteY3-58" fmla="*/ 3175 h 207825"/>
                  <a:gd name="connsiteX4-59" fmla="*/ 18062 w 603852"/>
                  <a:gd name="connsiteY4-60" fmla="*/ 0 h 207825"/>
                  <a:gd name="connsiteX0-61" fmla="*/ 16552 w 621392"/>
                  <a:gd name="connsiteY0-62" fmla="*/ 0 h 207825"/>
                  <a:gd name="connsiteX1-63" fmla="*/ 188002 w 621392"/>
                  <a:gd name="connsiteY1-64" fmla="*/ 190500 h 207825"/>
                  <a:gd name="connsiteX2-65" fmla="*/ 481689 w 621392"/>
                  <a:gd name="connsiteY2-66" fmla="*/ 177800 h 207825"/>
                  <a:gd name="connsiteX3-67" fmla="*/ 621390 w 621392"/>
                  <a:gd name="connsiteY3-68" fmla="*/ 3175 h 207825"/>
                  <a:gd name="connsiteX4-69" fmla="*/ 16552 w 621392"/>
                  <a:gd name="connsiteY4-70" fmla="*/ 0 h 207825"/>
                  <a:gd name="connsiteX0-71" fmla="*/ 72 w 604912"/>
                  <a:gd name="connsiteY0-72" fmla="*/ 0 h 207825"/>
                  <a:gd name="connsiteX1-73" fmla="*/ 171522 w 604912"/>
                  <a:gd name="connsiteY1-74" fmla="*/ 190500 h 207825"/>
                  <a:gd name="connsiteX2-75" fmla="*/ 465209 w 604912"/>
                  <a:gd name="connsiteY2-76" fmla="*/ 177800 h 207825"/>
                  <a:gd name="connsiteX3-77" fmla="*/ 604910 w 604912"/>
                  <a:gd name="connsiteY3-78" fmla="*/ 3175 h 207825"/>
                  <a:gd name="connsiteX4-79" fmla="*/ 72 w 604912"/>
                  <a:gd name="connsiteY4-80" fmla="*/ 0 h 207825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604912" h="207825">
                    <a:moveTo>
                      <a:pt x="72" y="0"/>
                    </a:moveTo>
                    <a:cubicBezTo>
                      <a:pt x="-3103" y="43921"/>
                      <a:pt x="99555" y="160867"/>
                      <a:pt x="171522" y="190500"/>
                    </a:cubicBezTo>
                    <a:cubicBezTo>
                      <a:pt x="245870" y="220133"/>
                      <a:pt x="392978" y="209021"/>
                      <a:pt x="465209" y="177800"/>
                    </a:cubicBezTo>
                    <a:cubicBezTo>
                      <a:pt x="535059" y="148167"/>
                      <a:pt x="605440" y="75670"/>
                      <a:pt x="604910" y="3175"/>
                    </a:cubicBezTo>
                    <a:lnTo>
                      <a:pt x="72" y="0"/>
                    </a:lnTo>
                    <a:close/>
                  </a:path>
                </a:pathLst>
              </a:custGeom>
              <a:solidFill>
                <a:srgbClr val="FBEBD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5" name="任意多边形 14"/>
              <p:cNvSpPr/>
              <p:nvPr/>
            </p:nvSpPr>
            <p:spPr>
              <a:xfrm flipH="1" flipV="1">
                <a:off x="3849460" y="5258552"/>
                <a:ext cx="604912" cy="207825"/>
              </a:xfrm>
              <a:custGeom>
                <a:avLst/>
                <a:gdLst>
                  <a:gd name="connsiteX0" fmla="*/ 0 w 571500"/>
                  <a:gd name="connsiteY0" fmla="*/ 0 h 190500"/>
                  <a:gd name="connsiteX1" fmla="*/ 152400 w 571500"/>
                  <a:gd name="connsiteY1" fmla="*/ 190500 h 190500"/>
                  <a:gd name="connsiteX2" fmla="*/ 431800 w 571500"/>
                  <a:gd name="connsiteY2" fmla="*/ 177800 h 190500"/>
                  <a:gd name="connsiteX3" fmla="*/ 571500 w 571500"/>
                  <a:gd name="connsiteY3" fmla="*/ 12700 h 190500"/>
                  <a:gd name="connsiteX4" fmla="*/ 0 w 571500"/>
                  <a:gd name="connsiteY4" fmla="*/ 0 h 190500"/>
                  <a:gd name="connsiteX0-1" fmla="*/ 18062 w 589562"/>
                  <a:gd name="connsiteY0-2" fmla="*/ 0 h 190500"/>
                  <a:gd name="connsiteX1-3" fmla="*/ 170462 w 589562"/>
                  <a:gd name="connsiteY1-4" fmla="*/ 190500 h 190500"/>
                  <a:gd name="connsiteX2-5" fmla="*/ 449862 w 589562"/>
                  <a:gd name="connsiteY2-6" fmla="*/ 177800 h 190500"/>
                  <a:gd name="connsiteX3-7" fmla="*/ 589562 w 589562"/>
                  <a:gd name="connsiteY3-8" fmla="*/ 12700 h 190500"/>
                  <a:gd name="connsiteX4-9" fmla="*/ 18062 w 589562"/>
                  <a:gd name="connsiteY4-10" fmla="*/ 0 h 190500"/>
                  <a:gd name="connsiteX0-11" fmla="*/ 18062 w 609395"/>
                  <a:gd name="connsiteY0-12" fmla="*/ 0 h 190500"/>
                  <a:gd name="connsiteX1-13" fmla="*/ 170462 w 609395"/>
                  <a:gd name="connsiteY1-14" fmla="*/ 190500 h 190500"/>
                  <a:gd name="connsiteX2-15" fmla="*/ 449862 w 609395"/>
                  <a:gd name="connsiteY2-16" fmla="*/ 177800 h 190500"/>
                  <a:gd name="connsiteX3-17" fmla="*/ 589562 w 609395"/>
                  <a:gd name="connsiteY3-18" fmla="*/ 12700 h 190500"/>
                  <a:gd name="connsiteX4-19" fmla="*/ 18062 w 609395"/>
                  <a:gd name="connsiteY4-20" fmla="*/ 0 h 190500"/>
                  <a:gd name="connsiteX0-21" fmla="*/ 18062 w 589564"/>
                  <a:gd name="connsiteY0-22" fmla="*/ 0 h 190500"/>
                  <a:gd name="connsiteX1-23" fmla="*/ 170462 w 589564"/>
                  <a:gd name="connsiteY1-24" fmla="*/ 190500 h 190500"/>
                  <a:gd name="connsiteX2-25" fmla="*/ 449862 w 589564"/>
                  <a:gd name="connsiteY2-26" fmla="*/ 177800 h 190500"/>
                  <a:gd name="connsiteX3-27" fmla="*/ 589562 w 589564"/>
                  <a:gd name="connsiteY3-28" fmla="*/ 12700 h 190500"/>
                  <a:gd name="connsiteX4-29" fmla="*/ 18062 w 589564"/>
                  <a:gd name="connsiteY4-30" fmla="*/ 0 h 190500"/>
                  <a:gd name="connsiteX0-31" fmla="*/ 18062 w 603852"/>
                  <a:gd name="connsiteY0-32" fmla="*/ 0 h 190500"/>
                  <a:gd name="connsiteX1-33" fmla="*/ 170462 w 603852"/>
                  <a:gd name="connsiteY1-34" fmla="*/ 190500 h 190500"/>
                  <a:gd name="connsiteX2-35" fmla="*/ 449862 w 603852"/>
                  <a:gd name="connsiteY2-36" fmla="*/ 177800 h 190500"/>
                  <a:gd name="connsiteX3-37" fmla="*/ 603850 w 603852"/>
                  <a:gd name="connsiteY3-38" fmla="*/ 3175 h 190500"/>
                  <a:gd name="connsiteX4-39" fmla="*/ 18062 w 603852"/>
                  <a:gd name="connsiteY4-40" fmla="*/ 0 h 190500"/>
                  <a:gd name="connsiteX0-41" fmla="*/ 18062 w 603852"/>
                  <a:gd name="connsiteY0-42" fmla="*/ 0 h 190500"/>
                  <a:gd name="connsiteX1-43" fmla="*/ 170462 w 603852"/>
                  <a:gd name="connsiteY1-44" fmla="*/ 190500 h 190500"/>
                  <a:gd name="connsiteX2-45" fmla="*/ 464149 w 603852"/>
                  <a:gd name="connsiteY2-46" fmla="*/ 177800 h 190500"/>
                  <a:gd name="connsiteX3-47" fmla="*/ 603850 w 603852"/>
                  <a:gd name="connsiteY3-48" fmla="*/ 3175 h 190500"/>
                  <a:gd name="connsiteX4-49" fmla="*/ 18062 w 603852"/>
                  <a:gd name="connsiteY4-50" fmla="*/ 0 h 190500"/>
                  <a:gd name="connsiteX0-51" fmla="*/ 18062 w 603852"/>
                  <a:gd name="connsiteY0-52" fmla="*/ 0 h 207825"/>
                  <a:gd name="connsiteX1-53" fmla="*/ 170462 w 603852"/>
                  <a:gd name="connsiteY1-54" fmla="*/ 190500 h 207825"/>
                  <a:gd name="connsiteX2-55" fmla="*/ 464149 w 603852"/>
                  <a:gd name="connsiteY2-56" fmla="*/ 177800 h 207825"/>
                  <a:gd name="connsiteX3-57" fmla="*/ 603850 w 603852"/>
                  <a:gd name="connsiteY3-58" fmla="*/ 3175 h 207825"/>
                  <a:gd name="connsiteX4-59" fmla="*/ 18062 w 603852"/>
                  <a:gd name="connsiteY4-60" fmla="*/ 0 h 207825"/>
                  <a:gd name="connsiteX0-61" fmla="*/ 16552 w 621392"/>
                  <a:gd name="connsiteY0-62" fmla="*/ 0 h 207825"/>
                  <a:gd name="connsiteX1-63" fmla="*/ 188002 w 621392"/>
                  <a:gd name="connsiteY1-64" fmla="*/ 190500 h 207825"/>
                  <a:gd name="connsiteX2-65" fmla="*/ 481689 w 621392"/>
                  <a:gd name="connsiteY2-66" fmla="*/ 177800 h 207825"/>
                  <a:gd name="connsiteX3-67" fmla="*/ 621390 w 621392"/>
                  <a:gd name="connsiteY3-68" fmla="*/ 3175 h 207825"/>
                  <a:gd name="connsiteX4-69" fmla="*/ 16552 w 621392"/>
                  <a:gd name="connsiteY4-70" fmla="*/ 0 h 207825"/>
                  <a:gd name="connsiteX0-71" fmla="*/ 72 w 604912"/>
                  <a:gd name="connsiteY0-72" fmla="*/ 0 h 207825"/>
                  <a:gd name="connsiteX1-73" fmla="*/ 171522 w 604912"/>
                  <a:gd name="connsiteY1-74" fmla="*/ 190500 h 207825"/>
                  <a:gd name="connsiteX2-75" fmla="*/ 465209 w 604912"/>
                  <a:gd name="connsiteY2-76" fmla="*/ 177800 h 207825"/>
                  <a:gd name="connsiteX3-77" fmla="*/ 604910 w 604912"/>
                  <a:gd name="connsiteY3-78" fmla="*/ 3175 h 207825"/>
                  <a:gd name="connsiteX4-79" fmla="*/ 72 w 604912"/>
                  <a:gd name="connsiteY4-80" fmla="*/ 0 h 207825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604912" h="207825">
                    <a:moveTo>
                      <a:pt x="72" y="0"/>
                    </a:moveTo>
                    <a:cubicBezTo>
                      <a:pt x="-3103" y="43921"/>
                      <a:pt x="99555" y="160867"/>
                      <a:pt x="171522" y="190500"/>
                    </a:cubicBezTo>
                    <a:cubicBezTo>
                      <a:pt x="245870" y="220133"/>
                      <a:pt x="392978" y="209021"/>
                      <a:pt x="465209" y="177800"/>
                    </a:cubicBezTo>
                    <a:cubicBezTo>
                      <a:pt x="535059" y="148167"/>
                      <a:pt x="605440" y="75670"/>
                      <a:pt x="604910" y="3175"/>
                    </a:cubicBezTo>
                    <a:lnTo>
                      <a:pt x="72" y="0"/>
                    </a:lnTo>
                    <a:close/>
                  </a:path>
                </a:pathLst>
              </a:custGeom>
              <a:solidFill>
                <a:srgbClr val="FBEBD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7EC76-44C4-4641-BBB6-AEACEE0AAF0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714DE-C11C-4907-BE20-133216957747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3764" y="365209"/>
            <a:ext cx="2628558" cy="5813184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091" y="365209"/>
            <a:ext cx="7733293" cy="5813184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7EC76-44C4-4641-BBB6-AEACEE0AAF0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714DE-C11C-4907-BE20-133216957747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3802" y="1122624"/>
            <a:ext cx="9142810" cy="2388153"/>
          </a:xfrm>
        </p:spPr>
        <p:txBody>
          <a:bodyPr anchor="b"/>
          <a:lstStyle>
            <a:lvl1pPr algn="ctr">
              <a:defRPr sz="5995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3802" y="3602873"/>
            <a:ext cx="9142810" cy="1656146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3765" indent="0" algn="ctr">
              <a:buNone/>
              <a:defRPr sz="1800"/>
            </a:lvl3pPr>
            <a:lvl4pPr marL="1370965" indent="0" algn="ctr">
              <a:buNone/>
              <a:defRPr sz="1600"/>
            </a:lvl4pPr>
            <a:lvl5pPr marL="1827530" indent="0" algn="ctr">
              <a:buNone/>
              <a:defRPr sz="1600"/>
            </a:lvl5pPr>
            <a:lvl6pPr marL="2284730" indent="0" algn="ctr">
              <a:buNone/>
              <a:defRPr sz="1600"/>
            </a:lvl6pPr>
            <a:lvl7pPr marL="2741295" indent="0" algn="ctr">
              <a:buNone/>
              <a:defRPr sz="1600"/>
            </a:lvl7pPr>
            <a:lvl8pPr marL="3198495" indent="0" algn="ctr">
              <a:buNone/>
              <a:defRPr sz="1600"/>
            </a:lvl8pPr>
            <a:lvl9pPr marL="3655695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C105B-ABD9-4C6D-BF6F-D1D0797F3D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A7D2F-06F1-4FB8-B511-D5757C3CDF2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7EC76-44C4-4641-BBB6-AEACEE0AAF0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714DE-C11C-4907-BE20-133216957747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742" y="1710134"/>
            <a:ext cx="10514231" cy="2853398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742" y="4590526"/>
            <a:ext cx="10514231" cy="1500534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7EC76-44C4-4641-BBB6-AEACEE0AAF0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714DE-C11C-4907-BE20-133216957747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091" y="1826048"/>
            <a:ext cx="5180926" cy="435234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1396" y="1826048"/>
            <a:ext cx="5180926" cy="435234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7EC76-44C4-4641-BBB6-AEACEE0AAF0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714DE-C11C-4907-BE20-133216957747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679" y="365210"/>
            <a:ext cx="10514231" cy="132587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679" y="1681552"/>
            <a:ext cx="5157116" cy="82410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679" y="2505655"/>
            <a:ext cx="5157116" cy="368544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1397" y="1681552"/>
            <a:ext cx="5182513" cy="82410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1397" y="2505655"/>
            <a:ext cx="5182513" cy="368544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7EC76-44C4-4641-BBB6-AEACEE0AAF0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714DE-C11C-4907-BE20-133216957747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7EC76-44C4-4641-BBB6-AEACEE0AAF0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714DE-C11C-4907-BE20-133216957747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7EC76-44C4-4641-BBB6-AEACEE0AAF0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714DE-C11C-4907-BE20-133216957747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679" y="457306"/>
            <a:ext cx="3931725" cy="16005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2513" y="987654"/>
            <a:ext cx="6171397" cy="487475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679" y="2057876"/>
            <a:ext cx="3931725" cy="38124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7EC76-44C4-4641-BBB6-AEACEE0AAF0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714DE-C11C-4907-BE20-133216957747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679" y="457306"/>
            <a:ext cx="3931725" cy="16005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2513" y="987654"/>
            <a:ext cx="6171397" cy="487475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679" y="2057876"/>
            <a:ext cx="3931725" cy="38124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7EC76-44C4-4641-BBB6-AEACEE0AAF0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714DE-C11C-4907-BE20-133216957747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091" y="365210"/>
            <a:ext cx="10514231" cy="13258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091" y="1826048"/>
            <a:ext cx="10514231" cy="43523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091" y="6357822"/>
            <a:ext cx="2742843" cy="3652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BF17EC76-44C4-4641-BBB6-AEACEE0AAF0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075" y="6357822"/>
            <a:ext cx="4114264" cy="3652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09479" y="6357822"/>
            <a:ext cx="2742843" cy="3652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A13714DE-C11C-4907-BE20-133216957747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2.jpe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5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6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8.jpeg"/><Relationship Id="rId1" Type="http://schemas.openxmlformats.org/officeDocument/2006/relationships/image" Target="../media/image17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8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image" Target="../media/image19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2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4" Type="http://schemas.openxmlformats.org/officeDocument/2006/relationships/image" Target="../media/image5.jpe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1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图片 4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1"/>
            <a:ext cx="12190412" cy="6859589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1" y="0"/>
            <a:ext cx="12190413" cy="6859588"/>
          </a:xfrm>
          <a:prstGeom prst="rect">
            <a:avLst/>
          </a:prstGeom>
          <a:solidFill>
            <a:srgbClr val="2D0505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2434636" y="458494"/>
            <a:ext cx="7344852" cy="5206199"/>
            <a:chOff x="2434953" y="458388"/>
            <a:chExt cx="7345808" cy="5204994"/>
          </a:xfrm>
        </p:grpSpPr>
        <p:pic>
          <p:nvPicPr>
            <p:cNvPr id="50" name="图片 4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34953" y="458388"/>
              <a:ext cx="7345808" cy="5204994"/>
            </a:xfrm>
            <a:prstGeom prst="rect">
              <a:avLst/>
            </a:prstGeom>
            <a:effectLst>
              <a:outerShdw blurRad="457200" dist="38100" dir="16200000" sx="106000" sy="106000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51" name="任意多边形 50"/>
            <p:cNvSpPr/>
            <p:nvPr/>
          </p:nvSpPr>
          <p:spPr>
            <a:xfrm>
              <a:off x="4310743" y="783771"/>
              <a:ext cx="3686628" cy="1219200"/>
            </a:xfrm>
            <a:custGeom>
              <a:avLst/>
              <a:gdLst>
                <a:gd name="connsiteX0" fmla="*/ 0 w 3686628"/>
                <a:gd name="connsiteY0" fmla="*/ 1132115 h 1219200"/>
                <a:gd name="connsiteX1" fmla="*/ 43543 w 3686628"/>
                <a:gd name="connsiteY1" fmla="*/ 1103086 h 1219200"/>
                <a:gd name="connsiteX2" fmla="*/ 1843314 w 3686628"/>
                <a:gd name="connsiteY2" fmla="*/ 0 h 1219200"/>
                <a:gd name="connsiteX3" fmla="*/ 3686628 w 3686628"/>
                <a:gd name="connsiteY3" fmla="*/ 1219200 h 1219200"/>
                <a:gd name="connsiteX4" fmla="*/ 3686628 w 3686628"/>
                <a:gd name="connsiteY4" fmla="*/ 1219200 h 1219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86628" h="1219200">
                  <a:moveTo>
                    <a:pt x="0" y="1132115"/>
                  </a:moveTo>
                  <a:lnTo>
                    <a:pt x="43543" y="1103086"/>
                  </a:lnTo>
                  <a:lnTo>
                    <a:pt x="1843314" y="0"/>
                  </a:lnTo>
                  <a:lnTo>
                    <a:pt x="3686628" y="1219200"/>
                  </a:lnTo>
                  <a:lnTo>
                    <a:pt x="3686628" y="1219200"/>
                  </a:lnTo>
                </a:path>
              </a:pathLst>
            </a:custGeom>
            <a:noFill/>
            <a:ln>
              <a:solidFill>
                <a:schemeClr val="bg2">
                  <a:lumMod val="75000"/>
                  <a:alpha val="5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</p:grpSp>
      <p:sp>
        <p:nvSpPr>
          <p:cNvPr id="53" name="TextBox 13"/>
          <p:cNvSpPr txBox="1">
            <a:spLocks noChangeArrowheads="1"/>
          </p:cNvSpPr>
          <p:nvPr/>
        </p:nvSpPr>
        <p:spPr bwMode="auto">
          <a:xfrm>
            <a:off x="3148316" y="2610144"/>
            <a:ext cx="4292435" cy="1108253"/>
          </a:xfrm>
          <a:prstGeom prst="rect">
            <a:avLst/>
          </a:prstGeom>
          <a:noFill/>
          <a:ln w="9525">
            <a:noFill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914400" eaLnBrk="1" hangingPunct="1"/>
            <a:r>
              <a:rPr lang="en-US" altLang="zh-CN" sz="6600" spc="600" dirty="0">
                <a:ln w="0"/>
                <a:solidFill>
                  <a:srgbClr val="E7E6E6">
                    <a:lumMod val="10000"/>
                  </a:srgbClr>
                </a:solidFill>
                <a:latin typeface="Bodoni MT Black" panose="02070A03080606020203" pitchFamily="18" charset="0"/>
                <a:ea typeface="Yu Gothic Light" panose="020B0300000000000000" pitchFamily="34" charset="-128"/>
              </a:rPr>
              <a:t>POWER</a:t>
            </a:r>
            <a:endParaRPr lang="zh-CN" altLang="en-US" sz="6600" spc="600" dirty="0">
              <a:ln w="0"/>
              <a:solidFill>
                <a:srgbClr val="E7E6E6">
                  <a:lumMod val="10000"/>
                </a:srgbClr>
              </a:solidFill>
              <a:latin typeface="Bodoni MT Black" panose="02070A03080606020203" pitchFamily="18" charset="0"/>
              <a:ea typeface="Yu Gothic Light" panose="020B0300000000000000" pitchFamily="34" charset="-128"/>
            </a:endParaRPr>
          </a:p>
        </p:txBody>
      </p:sp>
      <p:sp>
        <p:nvSpPr>
          <p:cNvPr id="54" name="TextBox 13"/>
          <p:cNvSpPr txBox="1">
            <a:spLocks noChangeArrowheads="1"/>
          </p:cNvSpPr>
          <p:nvPr/>
        </p:nvSpPr>
        <p:spPr bwMode="auto">
          <a:xfrm>
            <a:off x="5492312" y="4061188"/>
            <a:ext cx="3689162" cy="1108253"/>
          </a:xfrm>
          <a:prstGeom prst="rect">
            <a:avLst/>
          </a:prstGeom>
          <a:noFill/>
          <a:ln w="9525">
            <a:noFill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914400" eaLnBrk="1" hangingPunct="1"/>
            <a:r>
              <a:rPr lang="en-US" altLang="zh-CN" sz="6600" spc="600" dirty="0">
                <a:ln w="0"/>
                <a:solidFill>
                  <a:srgbClr val="E7E6E6">
                    <a:lumMod val="10000"/>
                  </a:srgbClr>
                </a:solidFill>
                <a:latin typeface="Bodoni MT Black" panose="02070A03080606020203" pitchFamily="18" charset="0"/>
                <a:ea typeface="Yu Gothic Light" panose="020B0300000000000000" pitchFamily="34" charset="-128"/>
              </a:rPr>
              <a:t>POINT</a:t>
            </a:r>
            <a:r>
              <a:rPr lang="en-US" altLang="zh-CN" sz="6600" spc="600" dirty="0">
                <a:ln w="0"/>
                <a:solidFill>
                  <a:srgbClr val="44546A">
                    <a:lumMod val="50000"/>
                  </a:srgbClr>
                </a:solidFill>
                <a:latin typeface="Bodoni MT Black" panose="02070A03080606020203" pitchFamily="18" charset="0"/>
                <a:ea typeface="Yu Gothic Light" panose="020B0300000000000000" pitchFamily="34" charset="-128"/>
              </a:rPr>
              <a:t> </a:t>
            </a:r>
            <a:endParaRPr lang="zh-CN" altLang="en-US" sz="6600" spc="600" dirty="0">
              <a:ln w="0"/>
              <a:solidFill>
                <a:srgbClr val="44546A">
                  <a:lumMod val="50000"/>
                </a:srgbClr>
              </a:solidFill>
              <a:latin typeface="Bodoni MT Black" panose="02070A03080606020203" pitchFamily="18" charset="0"/>
              <a:ea typeface="Yu Gothic Light" panose="020B0300000000000000" pitchFamily="34" charset="-128"/>
            </a:endParaRPr>
          </a:p>
        </p:txBody>
      </p:sp>
      <p:sp>
        <p:nvSpPr>
          <p:cNvPr id="112" name="文本框 111"/>
          <p:cNvSpPr txBox="1"/>
          <p:nvPr/>
        </p:nvSpPr>
        <p:spPr>
          <a:xfrm>
            <a:off x="3199160" y="3575080"/>
            <a:ext cx="5929056" cy="5849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zh-CN" altLang="en-US" sz="3200" dirty="0">
                <a:ln w="0">
                  <a:solidFill>
                    <a:prstClr val="white">
                      <a:lumMod val="95000"/>
                    </a:prstClr>
                  </a:solidFill>
                </a:ln>
                <a:solidFill>
                  <a:srgbClr val="E7E6E6">
                    <a:lumMod val="10000"/>
                  </a:srgbClr>
                </a:solidFill>
                <a:latin typeface="方正华隶_GBK" panose="03000509000000000000" pitchFamily="65" charset="-122"/>
                <a:ea typeface="方正华隶_GBK" panose="03000509000000000000" pitchFamily="65" charset="-122"/>
              </a:rPr>
              <a:t>适用于装修公司汇报类通用模板</a:t>
            </a:r>
            <a:endParaRPr lang="zh-CN" altLang="en-US" sz="3200" dirty="0">
              <a:ln w="0">
                <a:solidFill>
                  <a:prstClr val="white">
                    <a:lumMod val="95000"/>
                  </a:prstClr>
                </a:solidFill>
              </a:ln>
              <a:solidFill>
                <a:srgbClr val="E7E6E6">
                  <a:lumMod val="10000"/>
                </a:srgbClr>
              </a:solidFill>
              <a:latin typeface="方正华隶_GBK" panose="03000509000000000000" pitchFamily="65" charset="-122"/>
              <a:ea typeface="方正华隶_GBK" panose="03000509000000000000" pitchFamily="65" charset="-122"/>
            </a:endParaRPr>
          </a:p>
        </p:txBody>
      </p:sp>
      <p:grpSp>
        <p:nvGrpSpPr>
          <p:cNvPr id="129" name="组合 128"/>
          <p:cNvGrpSpPr/>
          <p:nvPr/>
        </p:nvGrpSpPr>
        <p:grpSpPr>
          <a:xfrm rot="0">
            <a:off x="3300095" y="4279265"/>
            <a:ext cx="327025" cy="313055"/>
            <a:chOff x="5932488" y="3273425"/>
            <a:chExt cx="327025" cy="312738"/>
          </a:xfrm>
        </p:grpSpPr>
        <p:sp>
          <p:nvSpPr>
            <p:cNvPr id="125" name="AutoShape 10"/>
            <p:cNvSpPr>
              <a:spLocks noChangeAspect="1" noChangeArrowheads="1" noTextEdit="1"/>
            </p:cNvSpPr>
            <p:nvPr/>
          </p:nvSpPr>
          <p:spPr bwMode="auto">
            <a:xfrm>
              <a:off x="5932488" y="3276600"/>
              <a:ext cx="327025" cy="304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srgbClr val="E7E6E6">
                    <a:lumMod val="10000"/>
                  </a:srgbClr>
                </a:solidFill>
              </a:endParaRPr>
            </a:p>
          </p:txBody>
        </p:sp>
        <p:sp>
          <p:nvSpPr>
            <p:cNvPr id="126" name="Freeform 12"/>
            <p:cNvSpPr/>
            <p:nvPr/>
          </p:nvSpPr>
          <p:spPr bwMode="auto">
            <a:xfrm>
              <a:off x="5983288" y="3343275"/>
              <a:ext cx="222250" cy="242888"/>
            </a:xfrm>
            <a:custGeom>
              <a:avLst/>
              <a:gdLst>
                <a:gd name="T0" fmla="*/ 0 w 57"/>
                <a:gd name="T1" fmla="*/ 26 h 62"/>
                <a:gd name="T2" fmla="*/ 0 w 57"/>
                <a:gd name="T3" fmla="*/ 59 h 62"/>
                <a:gd name="T4" fmla="*/ 2 w 57"/>
                <a:gd name="T5" fmla="*/ 62 h 62"/>
                <a:gd name="T6" fmla="*/ 4 w 57"/>
                <a:gd name="T7" fmla="*/ 62 h 62"/>
                <a:gd name="T8" fmla="*/ 19 w 57"/>
                <a:gd name="T9" fmla="*/ 62 h 62"/>
                <a:gd name="T10" fmla="*/ 21 w 57"/>
                <a:gd name="T11" fmla="*/ 62 h 62"/>
                <a:gd name="T12" fmla="*/ 21 w 57"/>
                <a:gd name="T13" fmla="*/ 61 h 62"/>
                <a:gd name="T14" fmla="*/ 21 w 57"/>
                <a:gd name="T15" fmla="*/ 45 h 62"/>
                <a:gd name="T16" fmla="*/ 36 w 57"/>
                <a:gd name="T17" fmla="*/ 45 h 62"/>
                <a:gd name="T18" fmla="*/ 36 w 57"/>
                <a:gd name="T19" fmla="*/ 61 h 62"/>
                <a:gd name="T20" fmla="*/ 37 w 57"/>
                <a:gd name="T21" fmla="*/ 62 h 62"/>
                <a:gd name="T22" fmla="*/ 38 w 57"/>
                <a:gd name="T23" fmla="*/ 62 h 62"/>
                <a:gd name="T24" fmla="*/ 53 w 57"/>
                <a:gd name="T25" fmla="*/ 62 h 62"/>
                <a:gd name="T26" fmla="*/ 56 w 57"/>
                <a:gd name="T27" fmla="*/ 62 h 62"/>
                <a:gd name="T28" fmla="*/ 57 w 57"/>
                <a:gd name="T29" fmla="*/ 59 h 62"/>
                <a:gd name="T30" fmla="*/ 57 w 57"/>
                <a:gd name="T31" fmla="*/ 26 h 62"/>
                <a:gd name="T32" fmla="*/ 29 w 57"/>
                <a:gd name="T33" fmla="*/ 0 h 62"/>
                <a:gd name="T34" fmla="*/ 0 w 57"/>
                <a:gd name="T35" fmla="*/ 26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7" h="62">
                  <a:moveTo>
                    <a:pt x="0" y="26"/>
                  </a:moveTo>
                  <a:cubicBezTo>
                    <a:pt x="0" y="59"/>
                    <a:pt x="0" y="59"/>
                    <a:pt x="0" y="59"/>
                  </a:cubicBezTo>
                  <a:cubicBezTo>
                    <a:pt x="0" y="61"/>
                    <a:pt x="1" y="62"/>
                    <a:pt x="2" y="62"/>
                  </a:cubicBezTo>
                  <a:cubicBezTo>
                    <a:pt x="3" y="62"/>
                    <a:pt x="3" y="62"/>
                    <a:pt x="4" y="62"/>
                  </a:cubicBezTo>
                  <a:cubicBezTo>
                    <a:pt x="19" y="62"/>
                    <a:pt x="19" y="62"/>
                    <a:pt x="19" y="62"/>
                  </a:cubicBezTo>
                  <a:cubicBezTo>
                    <a:pt x="20" y="62"/>
                    <a:pt x="20" y="62"/>
                    <a:pt x="21" y="62"/>
                  </a:cubicBezTo>
                  <a:cubicBezTo>
                    <a:pt x="21" y="62"/>
                    <a:pt x="21" y="61"/>
                    <a:pt x="21" y="61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36" y="45"/>
                    <a:pt x="36" y="45"/>
                    <a:pt x="36" y="45"/>
                  </a:cubicBezTo>
                  <a:cubicBezTo>
                    <a:pt x="36" y="61"/>
                    <a:pt x="36" y="61"/>
                    <a:pt x="36" y="61"/>
                  </a:cubicBezTo>
                  <a:cubicBezTo>
                    <a:pt x="36" y="61"/>
                    <a:pt x="37" y="62"/>
                    <a:pt x="37" y="62"/>
                  </a:cubicBezTo>
                  <a:cubicBezTo>
                    <a:pt x="37" y="62"/>
                    <a:pt x="38" y="62"/>
                    <a:pt x="38" y="62"/>
                  </a:cubicBezTo>
                  <a:cubicBezTo>
                    <a:pt x="53" y="62"/>
                    <a:pt x="53" y="62"/>
                    <a:pt x="53" y="62"/>
                  </a:cubicBezTo>
                  <a:cubicBezTo>
                    <a:pt x="54" y="62"/>
                    <a:pt x="55" y="62"/>
                    <a:pt x="56" y="62"/>
                  </a:cubicBezTo>
                  <a:cubicBezTo>
                    <a:pt x="56" y="62"/>
                    <a:pt x="57" y="61"/>
                    <a:pt x="57" y="59"/>
                  </a:cubicBezTo>
                  <a:cubicBezTo>
                    <a:pt x="57" y="26"/>
                    <a:pt x="57" y="26"/>
                    <a:pt x="57" y="26"/>
                  </a:cubicBezTo>
                  <a:cubicBezTo>
                    <a:pt x="29" y="0"/>
                    <a:pt x="29" y="0"/>
                    <a:pt x="29" y="0"/>
                  </a:cubicBezTo>
                  <a:lnTo>
                    <a:pt x="0" y="26"/>
                  </a:ln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srgbClr val="E7E6E6">
                    <a:lumMod val="10000"/>
                  </a:srgbClr>
                </a:solidFill>
              </a:endParaRPr>
            </a:p>
          </p:txBody>
        </p:sp>
        <p:sp>
          <p:nvSpPr>
            <p:cNvPr id="127" name="Freeform 13"/>
            <p:cNvSpPr/>
            <p:nvPr/>
          </p:nvSpPr>
          <p:spPr bwMode="auto">
            <a:xfrm>
              <a:off x="5932488" y="3273425"/>
              <a:ext cx="323850" cy="174625"/>
            </a:xfrm>
            <a:custGeom>
              <a:avLst/>
              <a:gdLst>
                <a:gd name="T0" fmla="*/ 81 w 83"/>
                <a:gd name="T1" fmla="*/ 35 h 45"/>
                <a:gd name="T2" fmla="*/ 68 w 83"/>
                <a:gd name="T3" fmla="*/ 23 h 45"/>
                <a:gd name="T4" fmla="*/ 68 w 83"/>
                <a:gd name="T5" fmla="*/ 4 h 45"/>
                <a:gd name="T6" fmla="*/ 66 w 83"/>
                <a:gd name="T7" fmla="*/ 2 h 45"/>
                <a:gd name="T8" fmla="*/ 61 w 83"/>
                <a:gd name="T9" fmla="*/ 2 h 45"/>
                <a:gd name="T10" fmla="*/ 59 w 83"/>
                <a:gd name="T11" fmla="*/ 4 h 45"/>
                <a:gd name="T12" fmla="*/ 59 w 83"/>
                <a:gd name="T13" fmla="*/ 15 h 45"/>
                <a:gd name="T14" fmla="*/ 45 w 83"/>
                <a:gd name="T15" fmla="*/ 2 h 45"/>
                <a:gd name="T16" fmla="*/ 38 w 83"/>
                <a:gd name="T17" fmla="*/ 2 h 45"/>
                <a:gd name="T18" fmla="*/ 2 w 83"/>
                <a:gd name="T19" fmla="*/ 35 h 45"/>
                <a:gd name="T20" fmla="*/ 2 w 83"/>
                <a:gd name="T21" fmla="*/ 43 h 45"/>
                <a:gd name="T22" fmla="*/ 6 w 83"/>
                <a:gd name="T23" fmla="*/ 44 h 45"/>
                <a:gd name="T24" fmla="*/ 10 w 83"/>
                <a:gd name="T25" fmla="*/ 43 h 45"/>
                <a:gd name="T26" fmla="*/ 42 w 83"/>
                <a:gd name="T27" fmla="*/ 13 h 45"/>
                <a:gd name="T28" fmla="*/ 74 w 83"/>
                <a:gd name="T29" fmla="*/ 43 h 45"/>
                <a:gd name="T30" fmla="*/ 81 w 83"/>
                <a:gd name="T31" fmla="*/ 43 h 45"/>
                <a:gd name="T32" fmla="*/ 81 w 83"/>
                <a:gd name="T33" fmla="*/ 3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3" h="45">
                  <a:moveTo>
                    <a:pt x="81" y="35"/>
                  </a:moveTo>
                  <a:cubicBezTo>
                    <a:pt x="68" y="23"/>
                    <a:pt x="68" y="23"/>
                    <a:pt x="68" y="23"/>
                  </a:cubicBezTo>
                  <a:cubicBezTo>
                    <a:pt x="68" y="4"/>
                    <a:pt x="68" y="4"/>
                    <a:pt x="68" y="4"/>
                  </a:cubicBezTo>
                  <a:cubicBezTo>
                    <a:pt x="68" y="3"/>
                    <a:pt x="67" y="2"/>
                    <a:pt x="66" y="2"/>
                  </a:cubicBezTo>
                  <a:cubicBezTo>
                    <a:pt x="61" y="2"/>
                    <a:pt x="61" y="2"/>
                    <a:pt x="61" y="2"/>
                  </a:cubicBezTo>
                  <a:cubicBezTo>
                    <a:pt x="60" y="2"/>
                    <a:pt x="59" y="3"/>
                    <a:pt x="59" y="4"/>
                  </a:cubicBezTo>
                  <a:cubicBezTo>
                    <a:pt x="59" y="15"/>
                    <a:pt x="59" y="15"/>
                    <a:pt x="59" y="15"/>
                  </a:cubicBezTo>
                  <a:cubicBezTo>
                    <a:pt x="45" y="2"/>
                    <a:pt x="45" y="2"/>
                    <a:pt x="45" y="2"/>
                  </a:cubicBezTo>
                  <a:cubicBezTo>
                    <a:pt x="43" y="0"/>
                    <a:pt x="40" y="0"/>
                    <a:pt x="38" y="2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0" y="37"/>
                    <a:pt x="0" y="40"/>
                    <a:pt x="2" y="43"/>
                  </a:cubicBezTo>
                  <a:cubicBezTo>
                    <a:pt x="3" y="44"/>
                    <a:pt x="5" y="44"/>
                    <a:pt x="6" y="44"/>
                  </a:cubicBezTo>
                  <a:cubicBezTo>
                    <a:pt x="7" y="44"/>
                    <a:pt x="9" y="44"/>
                    <a:pt x="10" y="43"/>
                  </a:cubicBezTo>
                  <a:cubicBezTo>
                    <a:pt x="42" y="13"/>
                    <a:pt x="42" y="13"/>
                    <a:pt x="42" y="1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6" y="45"/>
                    <a:pt x="80" y="45"/>
                    <a:pt x="81" y="43"/>
                  </a:cubicBezTo>
                  <a:cubicBezTo>
                    <a:pt x="83" y="40"/>
                    <a:pt x="83" y="37"/>
                    <a:pt x="81" y="35"/>
                  </a:cubicBez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srgbClr val="E7E6E6">
                    <a:lumMod val="10000"/>
                  </a:srgbClr>
                </a:solidFill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-822433" y="724621"/>
            <a:ext cx="4512932" cy="5951328"/>
            <a:chOff x="-596909" y="0"/>
            <a:chExt cx="5392789" cy="6997700"/>
          </a:xfrm>
          <a:effectLst>
            <a:outerShdw blurRad="292100" dist="38100" sx="105000" sy="105000" algn="l" rotWithShape="0">
              <a:prstClr val="black">
                <a:alpha val="40000"/>
              </a:prstClr>
            </a:outerShdw>
          </a:effectLst>
        </p:grpSpPr>
        <p:grpSp>
          <p:nvGrpSpPr>
            <p:cNvPr id="10" name="组合 9"/>
            <p:cNvGrpSpPr/>
            <p:nvPr/>
          </p:nvGrpSpPr>
          <p:grpSpPr>
            <a:xfrm>
              <a:off x="-596909" y="0"/>
              <a:ext cx="5392789" cy="6997700"/>
              <a:chOff x="-939809" y="-779780"/>
              <a:chExt cx="5392789" cy="6997700"/>
            </a:xfrm>
          </p:grpSpPr>
          <p:sp>
            <p:nvSpPr>
              <p:cNvPr id="9" name="任意多边形 8"/>
              <p:cNvSpPr/>
              <p:nvPr/>
            </p:nvSpPr>
            <p:spPr>
              <a:xfrm rot="18198067">
                <a:off x="-1155557" y="-386090"/>
                <a:ext cx="2951193" cy="2519697"/>
              </a:xfrm>
              <a:custGeom>
                <a:avLst/>
                <a:gdLst>
                  <a:gd name="connsiteX0" fmla="*/ 25400 w 2844800"/>
                  <a:gd name="connsiteY0" fmla="*/ 1828800 h 2667000"/>
                  <a:gd name="connsiteX1" fmla="*/ 63500 w 2844800"/>
                  <a:gd name="connsiteY1" fmla="*/ 1778000 h 2667000"/>
                  <a:gd name="connsiteX2" fmla="*/ 2844800 w 2844800"/>
                  <a:gd name="connsiteY2" fmla="*/ 0 h 2667000"/>
                  <a:gd name="connsiteX3" fmla="*/ 2781300 w 2844800"/>
                  <a:gd name="connsiteY3" fmla="*/ 698500 h 2667000"/>
                  <a:gd name="connsiteX4" fmla="*/ 0 w 2844800"/>
                  <a:gd name="connsiteY4" fmla="*/ 2667000 h 2667000"/>
                  <a:gd name="connsiteX5" fmla="*/ 25400 w 2844800"/>
                  <a:gd name="connsiteY5" fmla="*/ 1828800 h 2667000"/>
                  <a:gd name="connsiteX0-1" fmla="*/ 25400 w 3161843"/>
                  <a:gd name="connsiteY0-2" fmla="*/ 1870490 h 2708690"/>
                  <a:gd name="connsiteX1-3" fmla="*/ 63500 w 3161843"/>
                  <a:gd name="connsiteY1-4" fmla="*/ 1819690 h 2708690"/>
                  <a:gd name="connsiteX2-5" fmla="*/ 2844800 w 3161843"/>
                  <a:gd name="connsiteY2-6" fmla="*/ 41690 h 2708690"/>
                  <a:gd name="connsiteX3-7" fmla="*/ 2781300 w 3161843"/>
                  <a:gd name="connsiteY3-8" fmla="*/ 740190 h 2708690"/>
                  <a:gd name="connsiteX4-9" fmla="*/ 0 w 3161843"/>
                  <a:gd name="connsiteY4-10" fmla="*/ 2708690 h 2708690"/>
                  <a:gd name="connsiteX5-11" fmla="*/ 25400 w 3161843"/>
                  <a:gd name="connsiteY5-12" fmla="*/ 1870490 h 2708690"/>
                  <a:gd name="connsiteX0-13" fmla="*/ 25400 w 3022149"/>
                  <a:gd name="connsiteY0-14" fmla="*/ 1828800 h 2667000"/>
                  <a:gd name="connsiteX1-15" fmla="*/ 63500 w 3022149"/>
                  <a:gd name="connsiteY1-16" fmla="*/ 1778000 h 2667000"/>
                  <a:gd name="connsiteX2-17" fmla="*/ 2844800 w 3022149"/>
                  <a:gd name="connsiteY2-18" fmla="*/ 0 h 2667000"/>
                  <a:gd name="connsiteX3-19" fmla="*/ 2781300 w 3022149"/>
                  <a:gd name="connsiteY3-20" fmla="*/ 698500 h 2667000"/>
                  <a:gd name="connsiteX4-21" fmla="*/ 0 w 3022149"/>
                  <a:gd name="connsiteY4-22" fmla="*/ 2667000 h 2667000"/>
                  <a:gd name="connsiteX5-23" fmla="*/ 25400 w 3022149"/>
                  <a:gd name="connsiteY5-24" fmla="*/ 1828800 h 2667000"/>
                  <a:gd name="connsiteX0-25" fmla="*/ 175315 w 3160328"/>
                  <a:gd name="connsiteY0-26" fmla="*/ 1836532 h 2674732"/>
                  <a:gd name="connsiteX1-27" fmla="*/ 213415 w 3160328"/>
                  <a:gd name="connsiteY1-28" fmla="*/ 1785732 h 2674732"/>
                  <a:gd name="connsiteX2-29" fmla="*/ 2957497 w 3160328"/>
                  <a:gd name="connsiteY2-30" fmla="*/ 0 h 2674732"/>
                  <a:gd name="connsiteX3-31" fmla="*/ 2931215 w 3160328"/>
                  <a:gd name="connsiteY3-32" fmla="*/ 706232 h 2674732"/>
                  <a:gd name="connsiteX4-33" fmla="*/ 149915 w 3160328"/>
                  <a:gd name="connsiteY4-34" fmla="*/ 2674732 h 2674732"/>
                  <a:gd name="connsiteX5-35" fmla="*/ 175315 w 3160328"/>
                  <a:gd name="connsiteY5-36" fmla="*/ 1836532 h 2674732"/>
                  <a:gd name="connsiteX0-37" fmla="*/ 175315 w 3122682"/>
                  <a:gd name="connsiteY0-38" fmla="*/ 1836532 h 2674732"/>
                  <a:gd name="connsiteX1-39" fmla="*/ 213415 w 3122682"/>
                  <a:gd name="connsiteY1-40" fmla="*/ 1785732 h 2674732"/>
                  <a:gd name="connsiteX2-41" fmla="*/ 2957497 w 3122682"/>
                  <a:gd name="connsiteY2-42" fmla="*/ 0 h 2674732"/>
                  <a:gd name="connsiteX3-43" fmla="*/ 2931215 w 3122682"/>
                  <a:gd name="connsiteY3-44" fmla="*/ 706232 h 2674732"/>
                  <a:gd name="connsiteX4-45" fmla="*/ 149915 w 3122682"/>
                  <a:gd name="connsiteY4-46" fmla="*/ 2674732 h 2674732"/>
                  <a:gd name="connsiteX5-47" fmla="*/ 175315 w 3122682"/>
                  <a:gd name="connsiteY5-48" fmla="*/ 1836532 h 2674732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</a:cxnLst>
                <a:rect l="l" t="t" r="r" b="b"/>
                <a:pathLst>
                  <a:path w="3122682" h="2674732">
                    <a:moveTo>
                      <a:pt x="175315" y="1836532"/>
                    </a:moveTo>
                    <a:cubicBezTo>
                      <a:pt x="188015" y="1819599"/>
                      <a:pt x="-250282" y="2091821"/>
                      <a:pt x="213415" y="1785732"/>
                    </a:cubicBezTo>
                    <a:lnTo>
                      <a:pt x="2957497" y="0"/>
                    </a:lnTo>
                    <a:cubicBezTo>
                      <a:pt x="3004064" y="35983"/>
                      <a:pt x="3320008" y="205063"/>
                      <a:pt x="2931215" y="706232"/>
                    </a:cubicBezTo>
                    <a:lnTo>
                      <a:pt x="149915" y="2674732"/>
                    </a:lnTo>
                    <a:lnTo>
                      <a:pt x="175315" y="1836532"/>
                    </a:lnTo>
                    <a:close/>
                  </a:path>
                </a:pathLst>
              </a:custGeom>
              <a:solidFill>
                <a:srgbClr val="CFA17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8" name="任意多边形 7"/>
              <p:cNvSpPr/>
              <p:nvPr/>
            </p:nvSpPr>
            <p:spPr>
              <a:xfrm rot="20117566">
                <a:off x="-780002" y="-620129"/>
                <a:ext cx="2856181" cy="2512413"/>
              </a:xfrm>
              <a:custGeom>
                <a:avLst/>
                <a:gdLst>
                  <a:gd name="connsiteX0" fmla="*/ 25400 w 2844800"/>
                  <a:gd name="connsiteY0" fmla="*/ 1828800 h 2667000"/>
                  <a:gd name="connsiteX1" fmla="*/ 63500 w 2844800"/>
                  <a:gd name="connsiteY1" fmla="*/ 1778000 h 2667000"/>
                  <a:gd name="connsiteX2" fmla="*/ 2844800 w 2844800"/>
                  <a:gd name="connsiteY2" fmla="*/ 0 h 2667000"/>
                  <a:gd name="connsiteX3" fmla="*/ 2781300 w 2844800"/>
                  <a:gd name="connsiteY3" fmla="*/ 698500 h 2667000"/>
                  <a:gd name="connsiteX4" fmla="*/ 0 w 2844800"/>
                  <a:gd name="connsiteY4" fmla="*/ 2667000 h 2667000"/>
                  <a:gd name="connsiteX5" fmla="*/ 25400 w 2844800"/>
                  <a:gd name="connsiteY5" fmla="*/ 1828800 h 2667000"/>
                  <a:gd name="connsiteX0-1" fmla="*/ 25400 w 3161843"/>
                  <a:gd name="connsiteY0-2" fmla="*/ 1870490 h 2708690"/>
                  <a:gd name="connsiteX1-3" fmla="*/ 63500 w 3161843"/>
                  <a:gd name="connsiteY1-4" fmla="*/ 1819690 h 2708690"/>
                  <a:gd name="connsiteX2-5" fmla="*/ 2844800 w 3161843"/>
                  <a:gd name="connsiteY2-6" fmla="*/ 41690 h 2708690"/>
                  <a:gd name="connsiteX3-7" fmla="*/ 2781300 w 3161843"/>
                  <a:gd name="connsiteY3-8" fmla="*/ 740190 h 2708690"/>
                  <a:gd name="connsiteX4-9" fmla="*/ 0 w 3161843"/>
                  <a:gd name="connsiteY4-10" fmla="*/ 2708690 h 2708690"/>
                  <a:gd name="connsiteX5-11" fmla="*/ 25400 w 3161843"/>
                  <a:gd name="connsiteY5-12" fmla="*/ 1870490 h 2708690"/>
                  <a:gd name="connsiteX0-13" fmla="*/ 25400 w 3022149"/>
                  <a:gd name="connsiteY0-14" fmla="*/ 1828800 h 2667000"/>
                  <a:gd name="connsiteX1-15" fmla="*/ 63500 w 3022149"/>
                  <a:gd name="connsiteY1-16" fmla="*/ 1778000 h 2667000"/>
                  <a:gd name="connsiteX2-17" fmla="*/ 2844800 w 3022149"/>
                  <a:gd name="connsiteY2-18" fmla="*/ 0 h 2667000"/>
                  <a:gd name="connsiteX3-19" fmla="*/ 2781300 w 3022149"/>
                  <a:gd name="connsiteY3-20" fmla="*/ 698500 h 2667000"/>
                  <a:gd name="connsiteX4-21" fmla="*/ 0 w 3022149"/>
                  <a:gd name="connsiteY4-22" fmla="*/ 2667000 h 2667000"/>
                  <a:gd name="connsiteX5-23" fmla="*/ 25400 w 3022149"/>
                  <a:gd name="connsiteY5-24" fmla="*/ 1828800 h 266700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</a:cxnLst>
                <a:rect l="l" t="t" r="r" b="b"/>
                <a:pathLst>
                  <a:path w="3022149" h="2667000">
                    <a:moveTo>
                      <a:pt x="25400" y="1828800"/>
                    </a:moveTo>
                    <a:lnTo>
                      <a:pt x="63500" y="1778000"/>
                    </a:lnTo>
                    <a:lnTo>
                      <a:pt x="2844800" y="0"/>
                    </a:lnTo>
                    <a:cubicBezTo>
                      <a:pt x="2891367" y="35983"/>
                      <a:pt x="3255433" y="254000"/>
                      <a:pt x="2781300" y="698500"/>
                    </a:cubicBezTo>
                    <a:lnTo>
                      <a:pt x="0" y="2667000"/>
                    </a:lnTo>
                    <a:lnTo>
                      <a:pt x="25400" y="1828800"/>
                    </a:lnTo>
                    <a:close/>
                  </a:path>
                </a:pathLst>
              </a:custGeom>
              <a:solidFill>
                <a:srgbClr val="DFB28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7" name="任意多边形 6"/>
              <p:cNvSpPr/>
              <p:nvPr/>
            </p:nvSpPr>
            <p:spPr>
              <a:xfrm>
                <a:off x="-102029" y="-779780"/>
                <a:ext cx="3022149" cy="2667000"/>
              </a:xfrm>
              <a:custGeom>
                <a:avLst/>
                <a:gdLst>
                  <a:gd name="connsiteX0" fmla="*/ 25400 w 2844800"/>
                  <a:gd name="connsiteY0" fmla="*/ 1828800 h 2667000"/>
                  <a:gd name="connsiteX1" fmla="*/ 63500 w 2844800"/>
                  <a:gd name="connsiteY1" fmla="*/ 1778000 h 2667000"/>
                  <a:gd name="connsiteX2" fmla="*/ 2844800 w 2844800"/>
                  <a:gd name="connsiteY2" fmla="*/ 0 h 2667000"/>
                  <a:gd name="connsiteX3" fmla="*/ 2781300 w 2844800"/>
                  <a:gd name="connsiteY3" fmla="*/ 698500 h 2667000"/>
                  <a:gd name="connsiteX4" fmla="*/ 0 w 2844800"/>
                  <a:gd name="connsiteY4" fmla="*/ 2667000 h 2667000"/>
                  <a:gd name="connsiteX5" fmla="*/ 25400 w 2844800"/>
                  <a:gd name="connsiteY5" fmla="*/ 1828800 h 2667000"/>
                  <a:gd name="connsiteX0-1" fmla="*/ 25400 w 3161843"/>
                  <a:gd name="connsiteY0-2" fmla="*/ 1870490 h 2708690"/>
                  <a:gd name="connsiteX1-3" fmla="*/ 63500 w 3161843"/>
                  <a:gd name="connsiteY1-4" fmla="*/ 1819690 h 2708690"/>
                  <a:gd name="connsiteX2-5" fmla="*/ 2844800 w 3161843"/>
                  <a:gd name="connsiteY2-6" fmla="*/ 41690 h 2708690"/>
                  <a:gd name="connsiteX3-7" fmla="*/ 2781300 w 3161843"/>
                  <a:gd name="connsiteY3-8" fmla="*/ 740190 h 2708690"/>
                  <a:gd name="connsiteX4-9" fmla="*/ 0 w 3161843"/>
                  <a:gd name="connsiteY4-10" fmla="*/ 2708690 h 2708690"/>
                  <a:gd name="connsiteX5-11" fmla="*/ 25400 w 3161843"/>
                  <a:gd name="connsiteY5-12" fmla="*/ 1870490 h 2708690"/>
                  <a:gd name="connsiteX0-13" fmla="*/ 25400 w 3022149"/>
                  <a:gd name="connsiteY0-14" fmla="*/ 1828800 h 2667000"/>
                  <a:gd name="connsiteX1-15" fmla="*/ 63500 w 3022149"/>
                  <a:gd name="connsiteY1-16" fmla="*/ 1778000 h 2667000"/>
                  <a:gd name="connsiteX2-17" fmla="*/ 2844800 w 3022149"/>
                  <a:gd name="connsiteY2-18" fmla="*/ 0 h 2667000"/>
                  <a:gd name="connsiteX3-19" fmla="*/ 2781300 w 3022149"/>
                  <a:gd name="connsiteY3-20" fmla="*/ 698500 h 2667000"/>
                  <a:gd name="connsiteX4-21" fmla="*/ 0 w 3022149"/>
                  <a:gd name="connsiteY4-22" fmla="*/ 2667000 h 2667000"/>
                  <a:gd name="connsiteX5-23" fmla="*/ 25400 w 3022149"/>
                  <a:gd name="connsiteY5-24" fmla="*/ 1828800 h 266700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</a:cxnLst>
                <a:rect l="l" t="t" r="r" b="b"/>
                <a:pathLst>
                  <a:path w="3022149" h="2667000">
                    <a:moveTo>
                      <a:pt x="25400" y="1828800"/>
                    </a:moveTo>
                    <a:lnTo>
                      <a:pt x="63500" y="1778000"/>
                    </a:lnTo>
                    <a:lnTo>
                      <a:pt x="2844800" y="0"/>
                    </a:lnTo>
                    <a:cubicBezTo>
                      <a:pt x="2891367" y="35983"/>
                      <a:pt x="3255433" y="254000"/>
                      <a:pt x="2781300" y="698500"/>
                    </a:cubicBezTo>
                    <a:lnTo>
                      <a:pt x="0" y="2667000"/>
                    </a:lnTo>
                    <a:lnTo>
                      <a:pt x="25400" y="1828800"/>
                    </a:lnTo>
                    <a:close/>
                  </a:path>
                </a:pathLst>
              </a:custGeom>
              <a:solidFill>
                <a:srgbClr val="EEC29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6" name="任意多边形 5"/>
              <p:cNvSpPr/>
              <p:nvPr/>
            </p:nvSpPr>
            <p:spPr>
              <a:xfrm>
                <a:off x="-104782" y="553720"/>
                <a:ext cx="4557762" cy="5664200"/>
              </a:xfrm>
              <a:custGeom>
                <a:avLst/>
                <a:gdLst>
                  <a:gd name="connsiteX0" fmla="*/ 12700 w 4546600"/>
                  <a:gd name="connsiteY0" fmla="*/ 1397000 h 5664200"/>
                  <a:gd name="connsiteX1" fmla="*/ 165100 w 4546600"/>
                  <a:gd name="connsiteY1" fmla="*/ 762000 h 5664200"/>
                  <a:gd name="connsiteX2" fmla="*/ 622300 w 4546600"/>
                  <a:gd name="connsiteY2" fmla="*/ 317500 h 5664200"/>
                  <a:gd name="connsiteX3" fmla="*/ 1016000 w 4546600"/>
                  <a:gd name="connsiteY3" fmla="*/ 63500 h 5664200"/>
                  <a:gd name="connsiteX4" fmla="*/ 1320800 w 4546600"/>
                  <a:gd name="connsiteY4" fmla="*/ 12700 h 5664200"/>
                  <a:gd name="connsiteX5" fmla="*/ 4521200 w 4546600"/>
                  <a:gd name="connsiteY5" fmla="*/ 0 h 5664200"/>
                  <a:gd name="connsiteX6" fmla="*/ 4394200 w 4546600"/>
                  <a:gd name="connsiteY6" fmla="*/ 393700 h 5664200"/>
                  <a:gd name="connsiteX7" fmla="*/ 4089400 w 4546600"/>
                  <a:gd name="connsiteY7" fmla="*/ 571500 h 5664200"/>
                  <a:gd name="connsiteX8" fmla="*/ 2311400 w 4546600"/>
                  <a:gd name="connsiteY8" fmla="*/ 558800 h 5664200"/>
                  <a:gd name="connsiteX9" fmla="*/ 1206500 w 4546600"/>
                  <a:gd name="connsiteY9" fmla="*/ 1257300 h 5664200"/>
                  <a:gd name="connsiteX10" fmla="*/ 990600 w 4546600"/>
                  <a:gd name="connsiteY10" fmla="*/ 2336800 h 5664200"/>
                  <a:gd name="connsiteX11" fmla="*/ 1447800 w 4546600"/>
                  <a:gd name="connsiteY11" fmla="*/ 3187700 h 5664200"/>
                  <a:gd name="connsiteX12" fmla="*/ 2590800 w 4546600"/>
                  <a:gd name="connsiteY12" fmla="*/ 3581400 h 5664200"/>
                  <a:gd name="connsiteX13" fmla="*/ 4025900 w 4546600"/>
                  <a:gd name="connsiteY13" fmla="*/ 3556000 h 5664200"/>
                  <a:gd name="connsiteX14" fmla="*/ 4508500 w 4546600"/>
                  <a:gd name="connsiteY14" fmla="*/ 3848100 h 5664200"/>
                  <a:gd name="connsiteX15" fmla="*/ 4546600 w 4546600"/>
                  <a:gd name="connsiteY15" fmla="*/ 4140200 h 5664200"/>
                  <a:gd name="connsiteX16" fmla="*/ 1295400 w 4546600"/>
                  <a:gd name="connsiteY16" fmla="*/ 4114800 h 5664200"/>
                  <a:gd name="connsiteX17" fmla="*/ 381000 w 4546600"/>
                  <a:gd name="connsiteY17" fmla="*/ 4686300 h 5664200"/>
                  <a:gd name="connsiteX18" fmla="*/ 0 w 4546600"/>
                  <a:gd name="connsiteY18" fmla="*/ 5664200 h 5664200"/>
                  <a:gd name="connsiteX19" fmla="*/ 12700 w 4546600"/>
                  <a:gd name="connsiteY19" fmla="*/ 1397000 h 5664200"/>
                  <a:gd name="connsiteX0-1" fmla="*/ 12700 w 4546600"/>
                  <a:gd name="connsiteY0-2" fmla="*/ 1397000 h 5664200"/>
                  <a:gd name="connsiteX1-3" fmla="*/ 165100 w 4546600"/>
                  <a:gd name="connsiteY1-4" fmla="*/ 762000 h 5664200"/>
                  <a:gd name="connsiteX2-5" fmla="*/ 622300 w 4546600"/>
                  <a:gd name="connsiteY2-6" fmla="*/ 317500 h 5664200"/>
                  <a:gd name="connsiteX3-7" fmla="*/ 1016000 w 4546600"/>
                  <a:gd name="connsiteY3-8" fmla="*/ 63500 h 5664200"/>
                  <a:gd name="connsiteX4-9" fmla="*/ 1320800 w 4546600"/>
                  <a:gd name="connsiteY4-10" fmla="*/ 12700 h 5664200"/>
                  <a:gd name="connsiteX5-11" fmla="*/ 4521200 w 4546600"/>
                  <a:gd name="connsiteY5-12" fmla="*/ 0 h 5664200"/>
                  <a:gd name="connsiteX6-13" fmla="*/ 4394200 w 4546600"/>
                  <a:gd name="connsiteY6-14" fmla="*/ 393700 h 5664200"/>
                  <a:gd name="connsiteX7-15" fmla="*/ 4089400 w 4546600"/>
                  <a:gd name="connsiteY7-16" fmla="*/ 571500 h 5664200"/>
                  <a:gd name="connsiteX8-17" fmla="*/ 2311400 w 4546600"/>
                  <a:gd name="connsiteY8-18" fmla="*/ 558800 h 5664200"/>
                  <a:gd name="connsiteX9-19" fmla="*/ 1206500 w 4546600"/>
                  <a:gd name="connsiteY9-20" fmla="*/ 1257300 h 5664200"/>
                  <a:gd name="connsiteX10-21" fmla="*/ 990600 w 4546600"/>
                  <a:gd name="connsiteY10-22" fmla="*/ 2336800 h 5664200"/>
                  <a:gd name="connsiteX11-23" fmla="*/ 1447800 w 4546600"/>
                  <a:gd name="connsiteY11-24" fmla="*/ 3187700 h 5664200"/>
                  <a:gd name="connsiteX12-25" fmla="*/ 2590800 w 4546600"/>
                  <a:gd name="connsiteY12-26" fmla="*/ 3581400 h 5664200"/>
                  <a:gd name="connsiteX13-27" fmla="*/ 4025900 w 4546600"/>
                  <a:gd name="connsiteY13-28" fmla="*/ 3556000 h 5664200"/>
                  <a:gd name="connsiteX14-29" fmla="*/ 4508500 w 4546600"/>
                  <a:gd name="connsiteY14-30" fmla="*/ 3848100 h 5664200"/>
                  <a:gd name="connsiteX15-31" fmla="*/ 4546600 w 4546600"/>
                  <a:gd name="connsiteY15-32" fmla="*/ 4140200 h 5664200"/>
                  <a:gd name="connsiteX16-33" fmla="*/ 1295400 w 4546600"/>
                  <a:gd name="connsiteY16-34" fmla="*/ 4114800 h 5664200"/>
                  <a:gd name="connsiteX17-35" fmla="*/ 381000 w 4546600"/>
                  <a:gd name="connsiteY17-36" fmla="*/ 4686300 h 5664200"/>
                  <a:gd name="connsiteX18-37" fmla="*/ 0 w 4546600"/>
                  <a:gd name="connsiteY18-38" fmla="*/ 5664200 h 5664200"/>
                  <a:gd name="connsiteX19-39" fmla="*/ 12700 w 4546600"/>
                  <a:gd name="connsiteY19-40" fmla="*/ 1397000 h 5664200"/>
                  <a:gd name="connsiteX0-41" fmla="*/ 12700 w 4546600"/>
                  <a:gd name="connsiteY0-42" fmla="*/ 1397000 h 5664200"/>
                  <a:gd name="connsiteX1-43" fmla="*/ 165100 w 4546600"/>
                  <a:gd name="connsiteY1-44" fmla="*/ 762000 h 5664200"/>
                  <a:gd name="connsiteX2-45" fmla="*/ 622300 w 4546600"/>
                  <a:gd name="connsiteY2-46" fmla="*/ 317500 h 5664200"/>
                  <a:gd name="connsiteX3-47" fmla="*/ 1016000 w 4546600"/>
                  <a:gd name="connsiteY3-48" fmla="*/ 63500 h 5664200"/>
                  <a:gd name="connsiteX4-49" fmla="*/ 1320800 w 4546600"/>
                  <a:gd name="connsiteY4-50" fmla="*/ 12700 h 5664200"/>
                  <a:gd name="connsiteX5-51" fmla="*/ 4521200 w 4546600"/>
                  <a:gd name="connsiteY5-52" fmla="*/ 0 h 5664200"/>
                  <a:gd name="connsiteX6-53" fmla="*/ 4394200 w 4546600"/>
                  <a:gd name="connsiteY6-54" fmla="*/ 393700 h 5664200"/>
                  <a:gd name="connsiteX7-55" fmla="*/ 4089400 w 4546600"/>
                  <a:gd name="connsiteY7-56" fmla="*/ 571500 h 5664200"/>
                  <a:gd name="connsiteX8-57" fmla="*/ 2311400 w 4546600"/>
                  <a:gd name="connsiteY8-58" fmla="*/ 558800 h 5664200"/>
                  <a:gd name="connsiteX9-59" fmla="*/ 1206500 w 4546600"/>
                  <a:gd name="connsiteY9-60" fmla="*/ 1257300 h 5664200"/>
                  <a:gd name="connsiteX10-61" fmla="*/ 990600 w 4546600"/>
                  <a:gd name="connsiteY10-62" fmla="*/ 2336800 h 5664200"/>
                  <a:gd name="connsiteX11-63" fmla="*/ 1447800 w 4546600"/>
                  <a:gd name="connsiteY11-64" fmla="*/ 3187700 h 5664200"/>
                  <a:gd name="connsiteX12-65" fmla="*/ 2590800 w 4546600"/>
                  <a:gd name="connsiteY12-66" fmla="*/ 3581400 h 5664200"/>
                  <a:gd name="connsiteX13-67" fmla="*/ 4025900 w 4546600"/>
                  <a:gd name="connsiteY13-68" fmla="*/ 3556000 h 5664200"/>
                  <a:gd name="connsiteX14-69" fmla="*/ 4508500 w 4546600"/>
                  <a:gd name="connsiteY14-70" fmla="*/ 3848100 h 5664200"/>
                  <a:gd name="connsiteX15-71" fmla="*/ 4546600 w 4546600"/>
                  <a:gd name="connsiteY15-72" fmla="*/ 4140200 h 5664200"/>
                  <a:gd name="connsiteX16-73" fmla="*/ 1295400 w 4546600"/>
                  <a:gd name="connsiteY16-74" fmla="*/ 4114800 h 5664200"/>
                  <a:gd name="connsiteX17-75" fmla="*/ 381000 w 4546600"/>
                  <a:gd name="connsiteY17-76" fmla="*/ 4686300 h 5664200"/>
                  <a:gd name="connsiteX18-77" fmla="*/ 0 w 4546600"/>
                  <a:gd name="connsiteY18-78" fmla="*/ 5664200 h 5664200"/>
                  <a:gd name="connsiteX19-79" fmla="*/ 12700 w 4546600"/>
                  <a:gd name="connsiteY19-80" fmla="*/ 1397000 h 5664200"/>
                  <a:gd name="connsiteX0-81" fmla="*/ 12700 w 4546600"/>
                  <a:gd name="connsiteY0-82" fmla="*/ 1397000 h 5664200"/>
                  <a:gd name="connsiteX1-83" fmla="*/ 165100 w 4546600"/>
                  <a:gd name="connsiteY1-84" fmla="*/ 762000 h 5664200"/>
                  <a:gd name="connsiteX2-85" fmla="*/ 622300 w 4546600"/>
                  <a:gd name="connsiteY2-86" fmla="*/ 317500 h 5664200"/>
                  <a:gd name="connsiteX3-87" fmla="*/ 1016000 w 4546600"/>
                  <a:gd name="connsiteY3-88" fmla="*/ 63500 h 5664200"/>
                  <a:gd name="connsiteX4-89" fmla="*/ 1320800 w 4546600"/>
                  <a:gd name="connsiteY4-90" fmla="*/ 12700 h 5664200"/>
                  <a:gd name="connsiteX5-91" fmla="*/ 4521200 w 4546600"/>
                  <a:gd name="connsiteY5-92" fmla="*/ 0 h 5664200"/>
                  <a:gd name="connsiteX6-93" fmla="*/ 4394200 w 4546600"/>
                  <a:gd name="connsiteY6-94" fmla="*/ 393700 h 5664200"/>
                  <a:gd name="connsiteX7-95" fmla="*/ 4089400 w 4546600"/>
                  <a:gd name="connsiteY7-96" fmla="*/ 571500 h 5664200"/>
                  <a:gd name="connsiteX8-97" fmla="*/ 2311400 w 4546600"/>
                  <a:gd name="connsiteY8-98" fmla="*/ 558800 h 5664200"/>
                  <a:gd name="connsiteX9-99" fmla="*/ 1206500 w 4546600"/>
                  <a:gd name="connsiteY9-100" fmla="*/ 1257300 h 5664200"/>
                  <a:gd name="connsiteX10-101" fmla="*/ 990600 w 4546600"/>
                  <a:gd name="connsiteY10-102" fmla="*/ 2336800 h 5664200"/>
                  <a:gd name="connsiteX11-103" fmla="*/ 1447800 w 4546600"/>
                  <a:gd name="connsiteY11-104" fmla="*/ 3187700 h 5664200"/>
                  <a:gd name="connsiteX12-105" fmla="*/ 2590800 w 4546600"/>
                  <a:gd name="connsiteY12-106" fmla="*/ 3581400 h 5664200"/>
                  <a:gd name="connsiteX13-107" fmla="*/ 4025900 w 4546600"/>
                  <a:gd name="connsiteY13-108" fmla="*/ 3556000 h 5664200"/>
                  <a:gd name="connsiteX14-109" fmla="*/ 4508500 w 4546600"/>
                  <a:gd name="connsiteY14-110" fmla="*/ 3848100 h 5664200"/>
                  <a:gd name="connsiteX15-111" fmla="*/ 4546600 w 4546600"/>
                  <a:gd name="connsiteY15-112" fmla="*/ 4140200 h 5664200"/>
                  <a:gd name="connsiteX16-113" fmla="*/ 1295400 w 4546600"/>
                  <a:gd name="connsiteY16-114" fmla="*/ 4114800 h 5664200"/>
                  <a:gd name="connsiteX17-115" fmla="*/ 381000 w 4546600"/>
                  <a:gd name="connsiteY17-116" fmla="*/ 4686300 h 5664200"/>
                  <a:gd name="connsiteX18-117" fmla="*/ 0 w 4546600"/>
                  <a:gd name="connsiteY18-118" fmla="*/ 5664200 h 5664200"/>
                  <a:gd name="connsiteX19-119" fmla="*/ 12700 w 4546600"/>
                  <a:gd name="connsiteY19-120" fmla="*/ 1397000 h 5664200"/>
                  <a:gd name="connsiteX0-121" fmla="*/ 12700 w 4546600"/>
                  <a:gd name="connsiteY0-122" fmla="*/ 1397000 h 5664200"/>
                  <a:gd name="connsiteX1-123" fmla="*/ 165100 w 4546600"/>
                  <a:gd name="connsiteY1-124" fmla="*/ 762000 h 5664200"/>
                  <a:gd name="connsiteX2-125" fmla="*/ 622300 w 4546600"/>
                  <a:gd name="connsiteY2-126" fmla="*/ 317500 h 5664200"/>
                  <a:gd name="connsiteX3-127" fmla="*/ 1016000 w 4546600"/>
                  <a:gd name="connsiteY3-128" fmla="*/ 63500 h 5664200"/>
                  <a:gd name="connsiteX4-129" fmla="*/ 1320800 w 4546600"/>
                  <a:gd name="connsiteY4-130" fmla="*/ 12700 h 5664200"/>
                  <a:gd name="connsiteX5-131" fmla="*/ 4521200 w 4546600"/>
                  <a:gd name="connsiteY5-132" fmla="*/ 0 h 5664200"/>
                  <a:gd name="connsiteX6-133" fmla="*/ 4394200 w 4546600"/>
                  <a:gd name="connsiteY6-134" fmla="*/ 393700 h 5664200"/>
                  <a:gd name="connsiteX7-135" fmla="*/ 4089400 w 4546600"/>
                  <a:gd name="connsiteY7-136" fmla="*/ 571500 h 5664200"/>
                  <a:gd name="connsiteX8-137" fmla="*/ 2311400 w 4546600"/>
                  <a:gd name="connsiteY8-138" fmla="*/ 558800 h 5664200"/>
                  <a:gd name="connsiteX9-139" fmla="*/ 1120775 w 4546600"/>
                  <a:gd name="connsiteY9-140" fmla="*/ 1200150 h 5664200"/>
                  <a:gd name="connsiteX10-141" fmla="*/ 990600 w 4546600"/>
                  <a:gd name="connsiteY10-142" fmla="*/ 2336800 h 5664200"/>
                  <a:gd name="connsiteX11-143" fmla="*/ 1447800 w 4546600"/>
                  <a:gd name="connsiteY11-144" fmla="*/ 3187700 h 5664200"/>
                  <a:gd name="connsiteX12-145" fmla="*/ 2590800 w 4546600"/>
                  <a:gd name="connsiteY12-146" fmla="*/ 3581400 h 5664200"/>
                  <a:gd name="connsiteX13-147" fmla="*/ 4025900 w 4546600"/>
                  <a:gd name="connsiteY13-148" fmla="*/ 3556000 h 5664200"/>
                  <a:gd name="connsiteX14-149" fmla="*/ 4508500 w 4546600"/>
                  <a:gd name="connsiteY14-150" fmla="*/ 3848100 h 5664200"/>
                  <a:gd name="connsiteX15-151" fmla="*/ 4546600 w 4546600"/>
                  <a:gd name="connsiteY15-152" fmla="*/ 4140200 h 5664200"/>
                  <a:gd name="connsiteX16-153" fmla="*/ 1295400 w 4546600"/>
                  <a:gd name="connsiteY16-154" fmla="*/ 4114800 h 5664200"/>
                  <a:gd name="connsiteX17-155" fmla="*/ 381000 w 4546600"/>
                  <a:gd name="connsiteY17-156" fmla="*/ 4686300 h 5664200"/>
                  <a:gd name="connsiteX18-157" fmla="*/ 0 w 4546600"/>
                  <a:gd name="connsiteY18-158" fmla="*/ 5664200 h 5664200"/>
                  <a:gd name="connsiteX19-159" fmla="*/ 12700 w 4546600"/>
                  <a:gd name="connsiteY19-160" fmla="*/ 1397000 h 5664200"/>
                  <a:gd name="connsiteX0-161" fmla="*/ 12700 w 4546600"/>
                  <a:gd name="connsiteY0-162" fmla="*/ 1397000 h 5664200"/>
                  <a:gd name="connsiteX1-163" fmla="*/ 165100 w 4546600"/>
                  <a:gd name="connsiteY1-164" fmla="*/ 762000 h 5664200"/>
                  <a:gd name="connsiteX2-165" fmla="*/ 622300 w 4546600"/>
                  <a:gd name="connsiteY2-166" fmla="*/ 317500 h 5664200"/>
                  <a:gd name="connsiteX3-167" fmla="*/ 1016000 w 4546600"/>
                  <a:gd name="connsiteY3-168" fmla="*/ 63500 h 5664200"/>
                  <a:gd name="connsiteX4-169" fmla="*/ 1320800 w 4546600"/>
                  <a:gd name="connsiteY4-170" fmla="*/ 12700 h 5664200"/>
                  <a:gd name="connsiteX5-171" fmla="*/ 4521200 w 4546600"/>
                  <a:gd name="connsiteY5-172" fmla="*/ 0 h 5664200"/>
                  <a:gd name="connsiteX6-173" fmla="*/ 4394200 w 4546600"/>
                  <a:gd name="connsiteY6-174" fmla="*/ 393700 h 5664200"/>
                  <a:gd name="connsiteX7-175" fmla="*/ 4089400 w 4546600"/>
                  <a:gd name="connsiteY7-176" fmla="*/ 571500 h 5664200"/>
                  <a:gd name="connsiteX8-177" fmla="*/ 2311400 w 4546600"/>
                  <a:gd name="connsiteY8-178" fmla="*/ 558800 h 5664200"/>
                  <a:gd name="connsiteX9-179" fmla="*/ 1177925 w 4546600"/>
                  <a:gd name="connsiteY9-180" fmla="*/ 1285875 h 5664200"/>
                  <a:gd name="connsiteX10-181" fmla="*/ 990600 w 4546600"/>
                  <a:gd name="connsiteY10-182" fmla="*/ 2336800 h 5664200"/>
                  <a:gd name="connsiteX11-183" fmla="*/ 1447800 w 4546600"/>
                  <a:gd name="connsiteY11-184" fmla="*/ 3187700 h 5664200"/>
                  <a:gd name="connsiteX12-185" fmla="*/ 2590800 w 4546600"/>
                  <a:gd name="connsiteY12-186" fmla="*/ 3581400 h 5664200"/>
                  <a:gd name="connsiteX13-187" fmla="*/ 4025900 w 4546600"/>
                  <a:gd name="connsiteY13-188" fmla="*/ 3556000 h 5664200"/>
                  <a:gd name="connsiteX14-189" fmla="*/ 4508500 w 4546600"/>
                  <a:gd name="connsiteY14-190" fmla="*/ 3848100 h 5664200"/>
                  <a:gd name="connsiteX15-191" fmla="*/ 4546600 w 4546600"/>
                  <a:gd name="connsiteY15-192" fmla="*/ 4140200 h 5664200"/>
                  <a:gd name="connsiteX16-193" fmla="*/ 1295400 w 4546600"/>
                  <a:gd name="connsiteY16-194" fmla="*/ 4114800 h 5664200"/>
                  <a:gd name="connsiteX17-195" fmla="*/ 381000 w 4546600"/>
                  <a:gd name="connsiteY17-196" fmla="*/ 4686300 h 5664200"/>
                  <a:gd name="connsiteX18-197" fmla="*/ 0 w 4546600"/>
                  <a:gd name="connsiteY18-198" fmla="*/ 5664200 h 5664200"/>
                  <a:gd name="connsiteX19-199" fmla="*/ 12700 w 4546600"/>
                  <a:gd name="connsiteY19-200" fmla="*/ 1397000 h 5664200"/>
                  <a:gd name="connsiteX0-201" fmla="*/ 12700 w 4546600"/>
                  <a:gd name="connsiteY0-202" fmla="*/ 1397000 h 5664200"/>
                  <a:gd name="connsiteX1-203" fmla="*/ 165100 w 4546600"/>
                  <a:gd name="connsiteY1-204" fmla="*/ 762000 h 5664200"/>
                  <a:gd name="connsiteX2-205" fmla="*/ 622300 w 4546600"/>
                  <a:gd name="connsiteY2-206" fmla="*/ 317500 h 5664200"/>
                  <a:gd name="connsiteX3-207" fmla="*/ 1016000 w 4546600"/>
                  <a:gd name="connsiteY3-208" fmla="*/ 63500 h 5664200"/>
                  <a:gd name="connsiteX4-209" fmla="*/ 1320800 w 4546600"/>
                  <a:gd name="connsiteY4-210" fmla="*/ 12700 h 5664200"/>
                  <a:gd name="connsiteX5-211" fmla="*/ 4521200 w 4546600"/>
                  <a:gd name="connsiteY5-212" fmla="*/ 0 h 5664200"/>
                  <a:gd name="connsiteX6-213" fmla="*/ 4394200 w 4546600"/>
                  <a:gd name="connsiteY6-214" fmla="*/ 393700 h 5664200"/>
                  <a:gd name="connsiteX7-215" fmla="*/ 4089400 w 4546600"/>
                  <a:gd name="connsiteY7-216" fmla="*/ 571500 h 5664200"/>
                  <a:gd name="connsiteX8-217" fmla="*/ 2311400 w 4546600"/>
                  <a:gd name="connsiteY8-218" fmla="*/ 558800 h 5664200"/>
                  <a:gd name="connsiteX9-219" fmla="*/ 1177925 w 4546600"/>
                  <a:gd name="connsiteY9-220" fmla="*/ 1285875 h 5664200"/>
                  <a:gd name="connsiteX10-221" fmla="*/ 990600 w 4546600"/>
                  <a:gd name="connsiteY10-222" fmla="*/ 2336800 h 5664200"/>
                  <a:gd name="connsiteX11-223" fmla="*/ 1447800 w 4546600"/>
                  <a:gd name="connsiteY11-224" fmla="*/ 3187700 h 5664200"/>
                  <a:gd name="connsiteX12-225" fmla="*/ 2590800 w 4546600"/>
                  <a:gd name="connsiteY12-226" fmla="*/ 3581400 h 5664200"/>
                  <a:gd name="connsiteX13-227" fmla="*/ 4025900 w 4546600"/>
                  <a:gd name="connsiteY13-228" fmla="*/ 3556000 h 5664200"/>
                  <a:gd name="connsiteX14-229" fmla="*/ 4508500 w 4546600"/>
                  <a:gd name="connsiteY14-230" fmla="*/ 3848100 h 5664200"/>
                  <a:gd name="connsiteX15-231" fmla="*/ 4546600 w 4546600"/>
                  <a:gd name="connsiteY15-232" fmla="*/ 4140200 h 5664200"/>
                  <a:gd name="connsiteX16-233" fmla="*/ 1295400 w 4546600"/>
                  <a:gd name="connsiteY16-234" fmla="*/ 4114800 h 5664200"/>
                  <a:gd name="connsiteX17-235" fmla="*/ 381000 w 4546600"/>
                  <a:gd name="connsiteY17-236" fmla="*/ 4686300 h 5664200"/>
                  <a:gd name="connsiteX18-237" fmla="*/ 0 w 4546600"/>
                  <a:gd name="connsiteY18-238" fmla="*/ 5664200 h 5664200"/>
                  <a:gd name="connsiteX19-239" fmla="*/ 12700 w 4546600"/>
                  <a:gd name="connsiteY19-240" fmla="*/ 1397000 h 5664200"/>
                  <a:gd name="connsiteX0-241" fmla="*/ 12700 w 4546600"/>
                  <a:gd name="connsiteY0-242" fmla="*/ 1397000 h 5664200"/>
                  <a:gd name="connsiteX1-243" fmla="*/ 165100 w 4546600"/>
                  <a:gd name="connsiteY1-244" fmla="*/ 762000 h 5664200"/>
                  <a:gd name="connsiteX2-245" fmla="*/ 622300 w 4546600"/>
                  <a:gd name="connsiteY2-246" fmla="*/ 317500 h 5664200"/>
                  <a:gd name="connsiteX3-247" fmla="*/ 1016000 w 4546600"/>
                  <a:gd name="connsiteY3-248" fmla="*/ 63500 h 5664200"/>
                  <a:gd name="connsiteX4-249" fmla="*/ 1320800 w 4546600"/>
                  <a:gd name="connsiteY4-250" fmla="*/ 12700 h 5664200"/>
                  <a:gd name="connsiteX5-251" fmla="*/ 4521200 w 4546600"/>
                  <a:gd name="connsiteY5-252" fmla="*/ 0 h 5664200"/>
                  <a:gd name="connsiteX6-253" fmla="*/ 4394200 w 4546600"/>
                  <a:gd name="connsiteY6-254" fmla="*/ 393700 h 5664200"/>
                  <a:gd name="connsiteX7-255" fmla="*/ 4089400 w 4546600"/>
                  <a:gd name="connsiteY7-256" fmla="*/ 571500 h 5664200"/>
                  <a:gd name="connsiteX8-257" fmla="*/ 2311400 w 4546600"/>
                  <a:gd name="connsiteY8-258" fmla="*/ 558800 h 5664200"/>
                  <a:gd name="connsiteX9-259" fmla="*/ 1177925 w 4546600"/>
                  <a:gd name="connsiteY9-260" fmla="*/ 1285875 h 5664200"/>
                  <a:gd name="connsiteX10-261" fmla="*/ 990600 w 4546600"/>
                  <a:gd name="connsiteY10-262" fmla="*/ 2336800 h 5664200"/>
                  <a:gd name="connsiteX11-263" fmla="*/ 1447800 w 4546600"/>
                  <a:gd name="connsiteY11-264" fmla="*/ 3187700 h 5664200"/>
                  <a:gd name="connsiteX12-265" fmla="*/ 2590800 w 4546600"/>
                  <a:gd name="connsiteY12-266" fmla="*/ 3581400 h 5664200"/>
                  <a:gd name="connsiteX13-267" fmla="*/ 4025900 w 4546600"/>
                  <a:gd name="connsiteY13-268" fmla="*/ 3556000 h 5664200"/>
                  <a:gd name="connsiteX14-269" fmla="*/ 4508500 w 4546600"/>
                  <a:gd name="connsiteY14-270" fmla="*/ 3848100 h 5664200"/>
                  <a:gd name="connsiteX15-271" fmla="*/ 4546600 w 4546600"/>
                  <a:gd name="connsiteY15-272" fmla="*/ 4140200 h 5664200"/>
                  <a:gd name="connsiteX16-273" fmla="*/ 1295400 w 4546600"/>
                  <a:gd name="connsiteY16-274" fmla="*/ 4114800 h 5664200"/>
                  <a:gd name="connsiteX17-275" fmla="*/ 381000 w 4546600"/>
                  <a:gd name="connsiteY17-276" fmla="*/ 4686300 h 5664200"/>
                  <a:gd name="connsiteX18-277" fmla="*/ 0 w 4546600"/>
                  <a:gd name="connsiteY18-278" fmla="*/ 5664200 h 5664200"/>
                  <a:gd name="connsiteX19-279" fmla="*/ 12700 w 4546600"/>
                  <a:gd name="connsiteY19-280" fmla="*/ 1397000 h 5664200"/>
                  <a:gd name="connsiteX0-281" fmla="*/ 12700 w 4546600"/>
                  <a:gd name="connsiteY0-282" fmla="*/ 1397000 h 5664200"/>
                  <a:gd name="connsiteX1-283" fmla="*/ 165100 w 4546600"/>
                  <a:gd name="connsiteY1-284" fmla="*/ 762000 h 5664200"/>
                  <a:gd name="connsiteX2-285" fmla="*/ 622300 w 4546600"/>
                  <a:gd name="connsiteY2-286" fmla="*/ 317500 h 5664200"/>
                  <a:gd name="connsiteX3-287" fmla="*/ 1016000 w 4546600"/>
                  <a:gd name="connsiteY3-288" fmla="*/ 63500 h 5664200"/>
                  <a:gd name="connsiteX4-289" fmla="*/ 1320800 w 4546600"/>
                  <a:gd name="connsiteY4-290" fmla="*/ 12700 h 5664200"/>
                  <a:gd name="connsiteX5-291" fmla="*/ 4521200 w 4546600"/>
                  <a:gd name="connsiteY5-292" fmla="*/ 0 h 5664200"/>
                  <a:gd name="connsiteX6-293" fmla="*/ 4394200 w 4546600"/>
                  <a:gd name="connsiteY6-294" fmla="*/ 393700 h 5664200"/>
                  <a:gd name="connsiteX7-295" fmla="*/ 4089400 w 4546600"/>
                  <a:gd name="connsiteY7-296" fmla="*/ 571500 h 5664200"/>
                  <a:gd name="connsiteX8-297" fmla="*/ 2311400 w 4546600"/>
                  <a:gd name="connsiteY8-298" fmla="*/ 558800 h 5664200"/>
                  <a:gd name="connsiteX9-299" fmla="*/ 1177925 w 4546600"/>
                  <a:gd name="connsiteY9-300" fmla="*/ 1285875 h 5664200"/>
                  <a:gd name="connsiteX10-301" fmla="*/ 990600 w 4546600"/>
                  <a:gd name="connsiteY10-302" fmla="*/ 2336800 h 5664200"/>
                  <a:gd name="connsiteX11-303" fmla="*/ 1447800 w 4546600"/>
                  <a:gd name="connsiteY11-304" fmla="*/ 3187700 h 5664200"/>
                  <a:gd name="connsiteX12-305" fmla="*/ 2590800 w 4546600"/>
                  <a:gd name="connsiteY12-306" fmla="*/ 3581400 h 5664200"/>
                  <a:gd name="connsiteX13-307" fmla="*/ 4025900 w 4546600"/>
                  <a:gd name="connsiteY13-308" fmla="*/ 3556000 h 5664200"/>
                  <a:gd name="connsiteX14-309" fmla="*/ 4508500 w 4546600"/>
                  <a:gd name="connsiteY14-310" fmla="*/ 3848100 h 5664200"/>
                  <a:gd name="connsiteX15-311" fmla="*/ 4546600 w 4546600"/>
                  <a:gd name="connsiteY15-312" fmla="*/ 4140200 h 5664200"/>
                  <a:gd name="connsiteX16-313" fmla="*/ 1295400 w 4546600"/>
                  <a:gd name="connsiteY16-314" fmla="*/ 4114800 h 5664200"/>
                  <a:gd name="connsiteX17-315" fmla="*/ 381000 w 4546600"/>
                  <a:gd name="connsiteY17-316" fmla="*/ 4686300 h 5664200"/>
                  <a:gd name="connsiteX18-317" fmla="*/ 0 w 4546600"/>
                  <a:gd name="connsiteY18-318" fmla="*/ 5664200 h 5664200"/>
                  <a:gd name="connsiteX19-319" fmla="*/ 12700 w 4546600"/>
                  <a:gd name="connsiteY19-320" fmla="*/ 1397000 h 5664200"/>
                  <a:gd name="connsiteX0-321" fmla="*/ 12700 w 4546600"/>
                  <a:gd name="connsiteY0-322" fmla="*/ 1397000 h 5664200"/>
                  <a:gd name="connsiteX1-323" fmla="*/ 165100 w 4546600"/>
                  <a:gd name="connsiteY1-324" fmla="*/ 762000 h 5664200"/>
                  <a:gd name="connsiteX2-325" fmla="*/ 622300 w 4546600"/>
                  <a:gd name="connsiteY2-326" fmla="*/ 317500 h 5664200"/>
                  <a:gd name="connsiteX3-327" fmla="*/ 1016000 w 4546600"/>
                  <a:gd name="connsiteY3-328" fmla="*/ 63500 h 5664200"/>
                  <a:gd name="connsiteX4-329" fmla="*/ 1320800 w 4546600"/>
                  <a:gd name="connsiteY4-330" fmla="*/ 12700 h 5664200"/>
                  <a:gd name="connsiteX5-331" fmla="*/ 4521200 w 4546600"/>
                  <a:gd name="connsiteY5-332" fmla="*/ 0 h 5664200"/>
                  <a:gd name="connsiteX6-333" fmla="*/ 4394200 w 4546600"/>
                  <a:gd name="connsiteY6-334" fmla="*/ 393700 h 5664200"/>
                  <a:gd name="connsiteX7-335" fmla="*/ 4089400 w 4546600"/>
                  <a:gd name="connsiteY7-336" fmla="*/ 571500 h 5664200"/>
                  <a:gd name="connsiteX8-337" fmla="*/ 2311400 w 4546600"/>
                  <a:gd name="connsiteY8-338" fmla="*/ 558800 h 5664200"/>
                  <a:gd name="connsiteX9-339" fmla="*/ 1177925 w 4546600"/>
                  <a:gd name="connsiteY9-340" fmla="*/ 1285875 h 5664200"/>
                  <a:gd name="connsiteX10-341" fmla="*/ 990600 w 4546600"/>
                  <a:gd name="connsiteY10-342" fmla="*/ 2336800 h 5664200"/>
                  <a:gd name="connsiteX11-343" fmla="*/ 1447800 w 4546600"/>
                  <a:gd name="connsiteY11-344" fmla="*/ 3187700 h 5664200"/>
                  <a:gd name="connsiteX12-345" fmla="*/ 2590800 w 4546600"/>
                  <a:gd name="connsiteY12-346" fmla="*/ 3581400 h 5664200"/>
                  <a:gd name="connsiteX13-347" fmla="*/ 4025900 w 4546600"/>
                  <a:gd name="connsiteY13-348" fmla="*/ 3556000 h 5664200"/>
                  <a:gd name="connsiteX14-349" fmla="*/ 4508500 w 4546600"/>
                  <a:gd name="connsiteY14-350" fmla="*/ 3848100 h 5664200"/>
                  <a:gd name="connsiteX15-351" fmla="*/ 4546600 w 4546600"/>
                  <a:gd name="connsiteY15-352" fmla="*/ 4140200 h 5664200"/>
                  <a:gd name="connsiteX16-353" fmla="*/ 1295400 w 4546600"/>
                  <a:gd name="connsiteY16-354" fmla="*/ 4114800 h 5664200"/>
                  <a:gd name="connsiteX17-355" fmla="*/ 381000 w 4546600"/>
                  <a:gd name="connsiteY17-356" fmla="*/ 4686300 h 5664200"/>
                  <a:gd name="connsiteX18-357" fmla="*/ 0 w 4546600"/>
                  <a:gd name="connsiteY18-358" fmla="*/ 5664200 h 5664200"/>
                  <a:gd name="connsiteX19-359" fmla="*/ 12700 w 4546600"/>
                  <a:gd name="connsiteY19-360" fmla="*/ 1397000 h 5664200"/>
                  <a:gd name="connsiteX0-361" fmla="*/ 12700 w 4546600"/>
                  <a:gd name="connsiteY0-362" fmla="*/ 1397000 h 5664200"/>
                  <a:gd name="connsiteX1-363" fmla="*/ 165100 w 4546600"/>
                  <a:gd name="connsiteY1-364" fmla="*/ 762000 h 5664200"/>
                  <a:gd name="connsiteX2-365" fmla="*/ 622300 w 4546600"/>
                  <a:gd name="connsiteY2-366" fmla="*/ 317500 h 5664200"/>
                  <a:gd name="connsiteX3-367" fmla="*/ 1016000 w 4546600"/>
                  <a:gd name="connsiteY3-368" fmla="*/ 63500 h 5664200"/>
                  <a:gd name="connsiteX4-369" fmla="*/ 1320800 w 4546600"/>
                  <a:gd name="connsiteY4-370" fmla="*/ 12700 h 5664200"/>
                  <a:gd name="connsiteX5-371" fmla="*/ 4521200 w 4546600"/>
                  <a:gd name="connsiteY5-372" fmla="*/ 0 h 5664200"/>
                  <a:gd name="connsiteX6-373" fmla="*/ 4394200 w 4546600"/>
                  <a:gd name="connsiteY6-374" fmla="*/ 393700 h 5664200"/>
                  <a:gd name="connsiteX7-375" fmla="*/ 4089400 w 4546600"/>
                  <a:gd name="connsiteY7-376" fmla="*/ 571500 h 5664200"/>
                  <a:gd name="connsiteX8-377" fmla="*/ 2311400 w 4546600"/>
                  <a:gd name="connsiteY8-378" fmla="*/ 558800 h 5664200"/>
                  <a:gd name="connsiteX9-379" fmla="*/ 1177925 w 4546600"/>
                  <a:gd name="connsiteY9-380" fmla="*/ 1285875 h 5664200"/>
                  <a:gd name="connsiteX10-381" fmla="*/ 990600 w 4546600"/>
                  <a:gd name="connsiteY10-382" fmla="*/ 2336800 h 5664200"/>
                  <a:gd name="connsiteX11-383" fmla="*/ 1447800 w 4546600"/>
                  <a:gd name="connsiteY11-384" fmla="*/ 3187700 h 5664200"/>
                  <a:gd name="connsiteX12-385" fmla="*/ 2590800 w 4546600"/>
                  <a:gd name="connsiteY12-386" fmla="*/ 3581400 h 5664200"/>
                  <a:gd name="connsiteX13-387" fmla="*/ 4025900 w 4546600"/>
                  <a:gd name="connsiteY13-388" fmla="*/ 3556000 h 5664200"/>
                  <a:gd name="connsiteX14-389" fmla="*/ 4508500 w 4546600"/>
                  <a:gd name="connsiteY14-390" fmla="*/ 3848100 h 5664200"/>
                  <a:gd name="connsiteX15-391" fmla="*/ 4546600 w 4546600"/>
                  <a:gd name="connsiteY15-392" fmla="*/ 4140200 h 5664200"/>
                  <a:gd name="connsiteX16-393" fmla="*/ 1295400 w 4546600"/>
                  <a:gd name="connsiteY16-394" fmla="*/ 4114800 h 5664200"/>
                  <a:gd name="connsiteX17-395" fmla="*/ 381000 w 4546600"/>
                  <a:gd name="connsiteY17-396" fmla="*/ 4686300 h 5664200"/>
                  <a:gd name="connsiteX18-397" fmla="*/ 0 w 4546600"/>
                  <a:gd name="connsiteY18-398" fmla="*/ 5664200 h 5664200"/>
                  <a:gd name="connsiteX19-399" fmla="*/ 12700 w 4546600"/>
                  <a:gd name="connsiteY19-400" fmla="*/ 1397000 h 5664200"/>
                  <a:gd name="connsiteX0-401" fmla="*/ 12700 w 4546600"/>
                  <a:gd name="connsiteY0-402" fmla="*/ 1397000 h 5664200"/>
                  <a:gd name="connsiteX1-403" fmla="*/ 165100 w 4546600"/>
                  <a:gd name="connsiteY1-404" fmla="*/ 762000 h 5664200"/>
                  <a:gd name="connsiteX2-405" fmla="*/ 622300 w 4546600"/>
                  <a:gd name="connsiteY2-406" fmla="*/ 317500 h 5664200"/>
                  <a:gd name="connsiteX3-407" fmla="*/ 1016000 w 4546600"/>
                  <a:gd name="connsiteY3-408" fmla="*/ 63500 h 5664200"/>
                  <a:gd name="connsiteX4-409" fmla="*/ 1320800 w 4546600"/>
                  <a:gd name="connsiteY4-410" fmla="*/ 12700 h 5664200"/>
                  <a:gd name="connsiteX5-411" fmla="*/ 4521200 w 4546600"/>
                  <a:gd name="connsiteY5-412" fmla="*/ 0 h 5664200"/>
                  <a:gd name="connsiteX6-413" fmla="*/ 4394200 w 4546600"/>
                  <a:gd name="connsiteY6-414" fmla="*/ 393700 h 5664200"/>
                  <a:gd name="connsiteX7-415" fmla="*/ 4089400 w 4546600"/>
                  <a:gd name="connsiteY7-416" fmla="*/ 571500 h 5664200"/>
                  <a:gd name="connsiteX8-417" fmla="*/ 2311400 w 4546600"/>
                  <a:gd name="connsiteY8-418" fmla="*/ 558800 h 5664200"/>
                  <a:gd name="connsiteX9-419" fmla="*/ 1177925 w 4546600"/>
                  <a:gd name="connsiteY9-420" fmla="*/ 1285875 h 5664200"/>
                  <a:gd name="connsiteX10-421" fmla="*/ 990600 w 4546600"/>
                  <a:gd name="connsiteY10-422" fmla="*/ 2336800 h 5664200"/>
                  <a:gd name="connsiteX11-423" fmla="*/ 1447800 w 4546600"/>
                  <a:gd name="connsiteY11-424" fmla="*/ 3187700 h 5664200"/>
                  <a:gd name="connsiteX12-425" fmla="*/ 2590800 w 4546600"/>
                  <a:gd name="connsiteY12-426" fmla="*/ 3581400 h 5664200"/>
                  <a:gd name="connsiteX13-427" fmla="*/ 4025900 w 4546600"/>
                  <a:gd name="connsiteY13-428" fmla="*/ 3556000 h 5664200"/>
                  <a:gd name="connsiteX14-429" fmla="*/ 4508500 w 4546600"/>
                  <a:gd name="connsiteY14-430" fmla="*/ 3848100 h 5664200"/>
                  <a:gd name="connsiteX15-431" fmla="*/ 4546600 w 4546600"/>
                  <a:gd name="connsiteY15-432" fmla="*/ 4140200 h 5664200"/>
                  <a:gd name="connsiteX16-433" fmla="*/ 1295400 w 4546600"/>
                  <a:gd name="connsiteY16-434" fmla="*/ 4114800 h 5664200"/>
                  <a:gd name="connsiteX17-435" fmla="*/ 381000 w 4546600"/>
                  <a:gd name="connsiteY17-436" fmla="*/ 4686300 h 5664200"/>
                  <a:gd name="connsiteX18-437" fmla="*/ 0 w 4546600"/>
                  <a:gd name="connsiteY18-438" fmla="*/ 5664200 h 5664200"/>
                  <a:gd name="connsiteX19-439" fmla="*/ 12700 w 4546600"/>
                  <a:gd name="connsiteY19-440" fmla="*/ 1397000 h 5664200"/>
                  <a:gd name="connsiteX0-441" fmla="*/ 12700 w 4546600"/>
                  <a:gd name="connsiteY0-442" fmla="*/ 1397000 h 5664200"/>
                  <a:gd name="connsiteX1-443" fmla="*/ 165100 w 4546600"/>
                  <a:gd name="connsiteY1-444" fmla="*/ 762000 h 5664200"/>
                  <a:gd name="connsiteX2-445" fmla="*/ 622300 w 4546600"/>
                  <a:gd name="connsiteY2-446" fmla="*/ 317500 h 5664200"/>
                  <a:gd name="connsiteX3-447" fmla="*/ 1016000 w 4546600"/>
                  <a:gd name="connsiteY3-448" fmla="*/ 63500 h 5664200"/>
                  <a:gd name="connsiteX4-449" fmla="*/ 1320800 w 4546600"/>
                  <a:gd name="connsiteY4-450" fmla="*/ 12700 h 5664200"/>
                  <a:gd name="connsiteX5-451" fmla="*/ 4521200 w 4546600"/>
                  <a:gd name="connsiteY5-452" fmla="*/ 0 h 5664200"/>
                  <a:gd name="connsiteX6-453" fmla="*/ 4394200 w 4546600"/>
                  <a:gd name="connsiteY6-454" fmla="*/ 393700 h 5664200"/>
                  <a:gd name="connsiteX7-455" fmla="*/ 4089400 w 4546600"/>
                  <a:gd name="connsiteY7-456" fmla="*/ 571500 h 5664200"/>
                  <a:gd name="connsiteX8-457" fmla="*/ 2311400 w 4546600"/>
                  <a:gd name="connsiteY8-458" fmla="*/ 558800 h 5664200"/>
                  <a:gd name="connsiteX9-459" fmla="*/ 1177925 w 4546600"/>
                  <a:gd name="connsiteY9-460" fmla="*/ 1285875 h 5664200"/>
                  <a:gd name="connsiteX10-461" fmla="*/ 990600 w 4546600"/>
                  <a:gd name="connsiteY10-462" fmla="*/ 2336800 h 5664200"/>
                  <a:gd name="connsiteX11-463" fmla="*/ 1476375 w 4546600"/>
                  <a:gd name="connsiteY11-464" fmla="*/ 3178175 h 5664200"/>
                  <a:gd name="connsiteX12-465" fmla="*/ 2590800 w 4546600"/>
                  <a:gd name="connsiteY12-466" fmla="*/ 3581400 h 5664200"/>
                  <a:gd name="connsiteX13-467" fmla="*/ 4025900 w 4546600"/>
                  <a:gd name="connsiteY13-468" fmla="*/ 3556000 h 5664200"/>
                  <a:gd name="connsiteX14-469" fmla="*/ 4508500 w 4546600"/>
                  <a:gd name="connsiteY14-470" fmla="*/ 3848100 h 5664200"/>
                  <a:gd name="connsiteX15-471" fmla="*/ 4546600 w 4546600"/>
                  <a:gd name="connsiteY15-472" fmla="*/ 4140200 h 5664200"/>
                  <a:gd name="connsiteX16-473" fmla="*/ 1295400 w 4546600"/>
                  <a:gd name="connsiteY16-474" fmla="*/ 4114800 h 5664200"/>
                  <a:gd name="connsiteX17-475" fmla="*/ 381000 w 4546600"/>
                  <a:gd name="connsiteY17-476" fmla="*/ 4686300 h 5664200"/>
                  <a:gd name="connsiteX18-477" fmla="*/ 0 w 4546600"/>
                  <a:gd name="connsiteY18-478" fmla="*/ 5664200 h 5664200"/>
                  <a:gd name="connsiteX19-479" fmla="*/ 12700 w 4546600"/>
                  <a:gd name="connsiteY19-480" fmla="*/ 1397000 h 5664200"/>
                  <a:gd name="connsiteX0-481" fmla="*/ 12700 w 4546600"/>
                  <a:gd name="connsiteY0-482" fmla="*/ 1397000 h 5664200"/>
                  <a:gd name="connsiteX1-483" fmla="*/ 165100 w 4546600"/>
                  <a:gd name="connsiteY1-484" fmla="*/ 762000 h 5664200"/>
                  <a:gd name="connsiteX2-485" fmla="*/ 622300 w 4546600"/>
                  <a:gd name="connsiteY2-486" fmla="*/ 317500 h 5664200"/>
                  <a:gd name="connsiteX3-487" fmla="*/ 1016000 w 4546600"/>
                  <a:gd name="connsiteY3-488" fmla="*/ 63500 h 5664200"/>
                  <a:gd name="connsiteX4-489" fmla="*/ 1320800 w 4546600"/>
                  <a:gd name="connsiteY4-490" fmla="*/ 12700 h 5664200"/>
                  <a:gd name="connsiteX5-491" fmla="*/ 4521200 w 4546600"/>
                  <a:gd name="connsiteY5-492" fmla="*/ 0 h 5664200"/>
                  <a:gd name="connsiteX6-493" fmla="*/ 4394200 w 4546600"/>
                  <a:gd name="connsiteY6-494" fmla="*/ 393700 h 5664200"/>
                  <a:gd name="connsiteX7-495" fmla="*/ 4089400 w 4546600"/>
                  <a:gd name="connsiteY7-496" fmla="*/ 571500 h 5664200"/>
                  <a:gd name="connsiteX8-497" fmla="*/ 2311400 w 4546600"/>
                  <a:gd name="connsiteY8-498" fmla="*/ 558800 h 5664200"/>
                  <a:gd name="connsiteX9-499" fmla="*/ 1177925 w 4546600"/>
                  <a:gd name="connsiteY9-500" fmla="*/ 1285875 h 5664200"/>
                  <a:gd name="connsiteX10-501" fmla="*/ 990600 w 4546600"/>
                  <a:gd name="connsiteY10-502" fmla="*/ 2336800 h 5664200"/>
                  <a:gd name="connsiteX11-503" fmla="*/ 1476375 w 4546600"/>
                  <a:gd name="connsiteY11-504" fmla="*/ 3178175 h 5664200"/>
                  <a:gd name="connsiteX12-505" fmla="*/ 2590800 w 4546600"/>
                  <a:gd name="connsiteY12-506" fmla="*/ 3581400 h 5664200"/>
                  <a:gd name="connsiteX13-507" fmla="*/ 4025900 w 4546600"/>
                  <a:gd name="connsiteY13-508" fmla="*/ 3556000 h 5664200"/>
                  <a:gd name="connsiteX14-509" fmla="*/ 4508500 w 4546600"/>
                  <a:gd name="connsiteY14-510" fmla="*/ 3848100 h 5664200"/>
                  <a:gd name="connsiteX15-511" fmla="*/ 4546600 w 4546600"/>
                  <a:gd name="connsiteY15-512" fmla="*/ 4140200 h 5664200"/>
                  <a:gd name="connsiteX16-513" fmla="*/ 1295400 w 4546600"/>
                  <a:gd name="connsiteY16-514" fmla="*/ 4114800 h 5664200"/>
                  <a:gd name="connsiteX17-515" fmla="*/ 381000 w 4546600"/>
                  <a:gd name="connsiteY17-516" fmla="*/ 4686300 h 5664200"/>
                  <a:gd name="connsiteX18-517" fmla="*/ 0 w 4546600"/>
                  <a:gd name="connsiteY18-518" fmla="*/ 5664200 h 5664200"/>
                  <a:gd name="connsiteX19-519" fmla="*/ 12700 w 4546600"/>
                  <a:gd name="connsiteY19-520" fmla="*/ 1397000 h 5664200"/>
                  <a:gd name="connsiteX0-521" fmla="*/ 12700 w 4546600"/>
                  <a:gd name="connsiteY0-522" fmla="*/ 1397000 h 5664200"/>
                  <a:gd name="connsiteX1-523" fmla="*/ 165100 w 4546600"/>
                  <a:gd name="connsiteY1-524" fmla="*/ 762000 h 5664200"/>
                  <a:gd name="connsiteX2-525" fmla="*/ 622300 w 4546600"/>
                  <a:gd name="connsiteY2-526" fmla="*/ 317500 h 5664200"/>
                  <a:gd name="connsiteX3-527" fmla="*/ 1016000 w 4546600"/>
                  <a:gd name="connsiteY3-528" fmla="*/ 63500 h 5664200"/>
                  <a:gd name="connsiteX4-529" fmla="*/ 1320800 w 4546600"/>
                  <a:gd name="connsiteY4-530" fmla="*/ 12700 h 5664200"/>
                  <a:gd name="connsiteX5-531" fmla="*/ 4521200 w 4546600"/>
                  <a:gd name="connsiteY5-532" fmla="*/ 0 h 5664200"/>
                  <a:gd name="connsiteX6-533" fmla="*/ 4394200 w 4546600"/>
                  <a:gd name="connsiteY6-534" fmla="*/ 393700 h 5664200"/>
                  <a:gd name="connsiteX7-535" fmla="*/ 4089400 w 4546600"/>
                  <a:gd name="connsiteY7-536" fmla="*/ 571500 h 5664200"/>
                  <a:gd name="connsiteX8-537" fmla="*/ 2311400 w 4546600"/>
                  <a:gd name="connsiteY8-538" fmla="*/ 558800 h 5664200"/>
                  <a:gd name="connsiteX9-539" fmla="*/ 1177925 w 4546600"/>
                  <a:gd name="connsiteY9-540" fmla="*/ 1285875 h 5664200"/>
                  <a:gd name="connsiteX10-541" fmla="*/ 990600 w 4546600"/>
                  <a:gd name="connsiteY10-542" fmla="*/ 2336800 h 5664200"/>
                  <a:gd name="connsiteX11-543" fmla="*/ 1476375 w 4546600"/>
                  <a:gd name="connsiteY11-544" fmla="*/ 3178175 h 5664200"/>
                  <a:gd name="connsiteX12-545" fmla="*/ 2590800 w 4546600"/>
                  <a:gd name="connsiteY12-546" fmla="*/ 3581400 h 5664200"/>
                  <a:gd name="connsiteX13-547" fmla="*/ 4025900 w 4546600"/>
                  <a:gd name="connsiteY13-548" fmla="*/ 3556000 h 5664200"/>
                  <a:gd name="connsiteX14-549" fmla="*/ 4508500 w 4546600"/>
                  <a:gd name="connsiteY14-550" fmla="*/ 3848100 h 5664200"/>
                  <a:gd name="connsiteX15-551" fmla="*/ 4546600 w 4546600"/>
                  <a:gd name="connsiteY15-552" fmla="*/ 4140200 h 5664200"/>
                  <a:gd name="connsiteX16-553" fmla="*/ 1295400 w 4546600"/>
                  <a:gd name="connsiteY16-554" fmla="*/ 4114800 h 5664200"/>
                  <a:gd name="connsiteX17-555" fmla="*/ 381000 w 4546600"/>
                  <a:gd name="connsiteY17-556" fmla="*/ 4686300 h 5664200"/>
                  <a:gd name="connsiteX18-557" fmla="*/ 0 w 4546600"/>
                  <a:gd name="connsiteY18-558" fmla="*/ 5664200 h 5664200"/>
                  <a:gd name="connsiteX19-559" fmla="*/ 12700 w 4546600"/>
                  <a:gd name="connsiteY19-560" fmla="*/ 1397000 h 5664200"/>
                  <a:gd name="connsiteX0-561" fmla="*/ 12700 w 4546600"/>
                  <a:gd name="connsiteY0-562" fmla="*/ 1397000 h 5664200"/>
                  <a:gd name="connsiteX1-563" fmla="*/ 165100 w 4546600"/>
                  <a:gd name="connsiteY1-564" fmla="*/ 762000 h 5664200"/>
                  <a:gd name="connsiteX2-565" fmla="*/ 622300 w 4546600"/>
                  <a:gd name="connsiteY2-566" fmla="*/ 317500 h 5664200"/>
                  <a:gd name="connsiteX3-567" fmla="*/ 1016000 w 4546600"/>
                  <a:gd name="connsiteY3-568" fmla="*/ 63500 h 5664200"/>
                  <a:gd name="connsiteX4-569" fmla="*/ 1320800 w 4546600"/>
                  <a:gd name="connsiteY4-570" fmla="*/ 12700 h 5664200"/>
                  <a:gd name="connsiteX5-571" fmla="*/ 4521200 w 4546600"/>
                  <a:gd name="connsiteY5-572" fmla="*/ 0 h 5664200"/>
                  <a:gd name="connsiteX6-573" fmla="*/ 4394200 w 4546600"/>
                  <a:gd name="connsiteY6-574" fmla="*/ 393700 h 5664200"/>
                  <a:gd name="connsiteX7-575" fmla="*/ 4089400 w 4546600"/>
                  <a:gd name="connsiteY7-576" fmla="*/ 571500 h 5664200"/>
                  <a:gd name="connsiteX8-577" fmla="*/ 2311400 w 4546600"/>
                  <a:gd name="connsiteY8-578" fmla="*/ 558800 h 5664200"/>
                  <a:gd name="connsiteX9-579" fmla="*/ 1177925 w 4546600"/>
                  <a:gd name="connsiteY9-580" fmla="*/ 1285875 h 5664200"/>
                  <a:gd name="connsiteX10-581" fmla="*/ 990600 w 4546600"/>
                  <a:gd name="connsiteY10-582" fmla="*/ 2336800 h 5664200"/>
                  <a:gd name="connsiteX11-583" fmla="*/ 1476375 w 4546600"/>
                  <a:gd name="connsiteY11-584" fmla="*/ 3178175 h 5664200"/>
                  <a:gd name="connsiteX12-585" fmla="*/ 2590800 w 4546600"/>
                  <a:gd name="connsiteY12-586" fmla="*/ 3581400 h 5664200"/>
                  <a:gd name="connsiteX13-587" fmla="*/ 4025900 w 4546600"/>
                  <a:gd name="connsiteY13-588" fmla="*/ 3556000 h 5664200"/>
                  <a:gd name="connsiteX14-589" fmla="*/ 4508500 w 4546600"/>
                  <a:gd name="connsiteY14-590" fmla="*/ 3848100 h 5664200"/>
                  <a:gd name="connsiteX15-591" fmla="*/ 4546600 w 4546600"/>
                  <a:gd name="connsiteY15-592" fmla="*/ 4140200 h 5664200"/>
                  <a:gd name="connsiteX16-593" fmla="*/ 1295400 w 4546600"/>
                  <a:gd name="connsiteY16-594" fmla="*/ 4114800 h 5664200"/>
                  <a:gd name="connsiteX17-595" fmla="*/ 381000 w 4546600"/>
                  <a:gd name="connsiteY17-596" fmla="*/ 4686300 h 5664200"/>
                  <a:gd name="connsiteX18-597" fmla="*/ 0 w 4546600"/>
                  <a:gd name="connsiteY18-598" fmla="*/ 5664200 h 5664200"/>
                  <a:gd name="connsiteX19-599" fmla="*/ 12700 w 4546600"/>
                  <a:gd name="connsiteY19-600" fmla="*/ 1397000 h 5664200"/>
                  <a:gd name="connsiteX0-601" fmla="*/ 12700 w 4546600"/>
                  <a:gd name="connsiteY0-602" fmla="*/ 1397000 h 5664200"/>
                  <a:gd name="connsiteX1-603" fmla="*/ 165100 w 4546600"/>
                  <a:gd name="connsiteY1-604" fmla="*/ 762000 h 5664200"/>
                  <a:gd name="connsiteX2-605" fmla="*/ 622300 w 4546600"/>
                  <a:gd name="connsiteY2-606" fmla="*/ 317500 h 5664200"/>
                  <a:gd name="connsiteX3-607" fmla="*/ 1016000 w 4546600"/>
                  <a:gd name="connsiteY3-608" fmla="*/ 63500 h 5664200"/>
                  <a:gd name="connsiteX4-609" fmla="*/ 1320800 w 4546600"/>
                  <a:gd name="connsiteY4-610" fmla="*/ 12700 h 5664200"/>
                  <a:gd name="connsiteX5-611" fmla="*/ 4521200 w 4546600"/>
                  <a:gd name="connsiteY5-612" fmla="*/ 0 h 5664200"/>
                  <a:gd name="connsiteX6-613" fmla="*/ 4394200 w 4546600"/>
                  <a:gd name="connsiteY6-614" fmla="*/ 393700 h 5664200"/>
                  <a:gd name="connsiteX7-615" fmla="*/ 4089400 w 4546600"/>
                  <a:gd name="connsiteY7-616" fmla="*/ 571500 h 5664200"/>
                  <a:gd name="connsiteX8-617" fmla="*/ 2311400 w 4546600"/>
                  <a:gd name="connsiteY8-618" fmla="*/ 558800 h 5664200"/>
                  <a:gd name="connsiteX9-619" fmla="*/ 1177925 w 4546600"/>
                  <a:gd name="connsiteY9-620" fmla="*/ 1285875 h 5664200"/>
                  <a:gd name="connsiteX10-621" fmla="*/ 990600 w 4546600"/>
                  <a:gd name="connsiteY10-622" fmla="*/ 2336800 h 5664200"/>
                  <a:gd name="connsiteX11-623" fmla="*/ 1476375 w 4546600"/>
                  <a:gd name="connsiteY11-624" fmla="*/ 3178175 h 5664200"/>
                  <a:gd name="connsiteX12-625" fmla="*/ 2619375 w 4546600"/>
                  <a:gd name="connsiteY12-626" fmla="*/ 3571875 h 5664200"/>
                  <a:gd name="connsiteX13-627" fmla="*/ 4025900 w 4546600"/>
                  <a:gd name="connsiteY13-628" fmla="*/ 3556000 h 5664200"/>
                  <a:gd name="connsiteX14-629" fmla="*/ 4508500 w 4546600"/>
                  <a:gd name="connsiteY14-630" fmla="*/ 3848100 h 5664200"/>
                  <a:gd name="connsiteX15-631" fmla="*/ 4546600 w 4546600"/>
                  <a:gd name="connsiteY15-632" fmla="*/ 4140200 h 5664200"/>
                  <a:gd name="connsiteX16-633" fmla="*/ 1295400 w 4546600"/>
                  <a:gd name="connsiteY16-634" fmla="*/ 4114800 h 5664200"/>
                  <a:gd name="connsiteX17-635" fmla="*/ 381000 w 4546600"/>
                  <a:gd name="connsiteY17-636" fmla="*/ 4686300 h 5664200"/>
                  <a:gd name="connsiteX18-637" fmla="*/ 0 w 4546600"/>
                  <a:gd name="connsiteY18-638" fmla="*/ 5664200 h 5664200"/>
                  <a:gd name="connsiteX19-639" fmla="*/ 12700 w 4546600"/>
                  <a:gd name="connsiteY19-640" fmla="*/ 1397000 h 5664200"/>
                  <a:gd name="connsiteX0-641" fmla="*/ 12700 w 4546600"/>
                  <a:gd name="connsiteY0-642" fmla="*/ 1397000 h 5664200"/>
                  <a:gd name="connsiteX1-643" fmla="*/ 165100 w 4546600"/>
                  <a:gd name="connsiteY1-644" fmla="*/ 762000 h 5664200"/>
                  <a:gd name="connsiteX2-645" fmla="*/ 622300 w 4546600"/>
                  <a:gd name="connsiteY2-646" fmla="*/ 317500 h 5664200"/>
                  <a:gd name="connsiteX3-647" fmla="*/ 1016000 w 4546600"/>
                  <a:gd name="connsiteY3-648" fmla="*/ 63500 h 5664200"/>
                  <a:gd name="connsiteX4-649" fmla="*/ 1320800 w 4546600"/>
                  <a:gd name="connsiteY4-650" fmla="*/ 12700 h 5664200"/>
                  <a:gd name="connsiteX5-651" fmla="*/ 4521200 w 4546600"/>
                  <a:gd name="connsiteY5-652" fmla="*/ 0 h 5664200"/>
                  <a:gd name="connsiteX6-653" fmla="*/ 4394200 w 4546600"/>
                  <a:gd name="connsiteY6-654" fmla="*/ 393700 h 5664200"/>
                  <a:gd name="connsiteX7-655" fmla="*/ 4089400 w 4546600"/>
                  <a:gd name="connsiteY7-656" fmla="*/ 571500 h 5664200"/>
                  <a:gd name="connsiteX8-657" fmla="*/ 2311400 w 4546600"/>
                  <a:gd name="connsiteY8-658" fmla="*/ 558800 h 5664200"/>
                  <a:gd name="connsiteX9-659" fmla="*/ 1177925 w 4546600"/>
                  <a:gd name="connsiteY9-660" fmla="*/ 1285875 h 5664200"/>
                  <a:gd name="connsiteX10-661" fmla="*/ 990600 w 4546600"/>
                  <a:gd name="connsiteY10-662" fmla="*/ 2336800 h 5664200"/>
                  <a:gd name="connsiteX11-663" fmla="*/ 1476375 w 4546600"/>
                  <a:gd name="connsiteY11-664" fmla="*/ 3178175 h 5664200"/>
                  <a:gd name="connsiteX12-665" fmla="*/ 2634615 w 4546600"/>
                  <a:gd name="connsiteY12-666" fmla="*/ 3549015 h 5664200"/>
                  <a:gd name="connsiteX13-667" fmla="*/ 4025900 w 4546600"/>
                  <a:gd name="connsiteY13-668" fmla="*/ 3556000 h 5664200"/>
                  <a:gd name="connsiteX14-669" fmla="*/ 4508500 w 4546600"/>
                  <a:gd name="connsiteY14-670" fmla="*/ 3848100 h 5664200"/>
                  <a:gd name="connsiteX15-671" fmla="*/ 4546600 w 4546600"/>
                  <a:gd name="connsiteY15-672" fmla="*/ 4140200 h 5664200"/>
                  <a:gd name="connsiteX16-673" fmla="*/ 1295400 w 4546600"/>
                  <a:gd name="connsiteY16-674" fmla="*/ 4114800 h 5664200"/>
                  <a:gd name="connsiteX17-675" fmla="*/ 381000 w 4546600"/>
                  <a:gd name="connsiteY17-676" fmla="*/ 4686300 h 5664200"/>
                  <a:gd name="connsiteX18-677" fmla="*/ 0 w 4546600"/>
                  <a:gd name="connsiteY18-678" fmla="*/ 5664200 h 5664200"/>
                  <a:gd name="connsiteX19-679" fmla="*/ 12700 w 4546600"/>
                  <a:gd name="connsiteY19-680" fmla="*/ 1397000 h 5664200"/>
                  <a:gd name="connsiteX0-681" fmla="*/ 12700 w 4546600"/>
                  <a:gd name="connsiteY0-682" fmla="*/ 1397000 h 5664200"/>
                  <a:gd name="connsiteX1-683" fmla="*/ 165100 w 4546600"/>
                  <a:gd name="connsiteY1-684" fmla="*/ 762000 h 5664200"/>
                  <a:gd name="connsiteX2-685" fmla="*/ 622300 w 4546600"/>
                  <a:gd name="connsiteY2-686" fmla="*/ 317500 h 5664200"/>
                  <a:gd name="connsiteX3-687" fmla="*/ 1016000 w 4546600"/>
                  <a:gd name="connsiteY3-688" fmla="*/ 63500 h 5664200"/>
                  <a:gd name="connsiteX4-689" fmla="*/ 1320800 w 4546600"/>
                  <a:gd name="connsiteY4-690" fmla="*/ 12700 h 5664200"/>
                  <a:gd name="connsiteX5-691" fmla="*/ 4521200 w 4546600"/>
                  <a:gd name="connsiteY5-692" fmla="*/ 0 h 5664200"/>
                  <a:gd name="connsiteX6-693" fmla="*/ 4394200 w 4546600"/>
                  <a:gd name="connsiteY6-694" fmla="*/ 393700 h 5664200"/>
                  <a:gd name="connsiteX7-695" fmla="*/ 4089400 w 4546600"/>
                  <a:gd name="connsiteY7-696" fmla="*/ 571500 h 5664200"/>
                  <a:gd name="connsiteX8-697" fmla="*/ 2311400 w 4546600"/>
                  <a:gd name="connsiteY8-698" fmla="*/ 558800 h 5664200"/>
                  <a:gd name="connsiteX9-699" fmla="*/ 1177925 w 4546600"/>
                  <a:gd name="connsiteY9-700" fmla="*/ 1285875 h 5664200"/>
                  <a:gd name="connsiteX10-701" fmla="*/ 990600 w 4546600"/>
                  <a:gd name="connsiteY10-702" fmla="*/ 2336800 h 5664200"/>
                  <a:gd name="connsiteX11-703" fmla="*/ 1476375 w 4546600"/>
                  <a:gd name="connsiteY11-704" fmla="*/ 3178175 h 5664200"/>
                  <a:gd name="connsiteX12-705" fmla="*/ 2634615 w 4546600"/>
                  <a:gd name="connsiteY12-706" fmla="*/ 3549015 h 5664200"/>
                  <a:gd name="connsiteX13-707" fmla="*/ 4025900 w 4546600"/>
                  <a:gd name="connsiteY13-708" fmla="*/ 3556000 h 5664200"/>
                  <a:gd name="connsiteX14-709" fmla="*/ 4508500 w 4546600"/>
                  <a:gd name="connsiteY14-710" fmla="*/ 3848100 h 5664200"/>
                  <a:gd name="connsiteX15-711" fmla="*/ 4546600 w 4546600"/>
                  <a:gd name="connsiteY15-712" fmla="*/ 4140200 h 5664200"/>
                  <a:gd name="connsiteX16-713" fmla="*/ 1295400 w 4546600"/>
                  <a:gd name="connsiteY16-714" fmla="*/ 4114800 h 5664200"/>
                  <a:gd name="connsiteX17-715" fmla="*/ 381000 w 4546600"/>
                  <a:gd name="connsiteY17-716" fmla="*/ 4686300 h 5664200"/>
                  <a:gd name="connsiteX18-717" fmla="*/ 0 w 4546600"/>
                  <a:gd name="connsiteY18-718" fmla="*/ 5664200 h 5664200"/>
                  <a:gd name="connsiteX19-719" fmla="*/ 12700 w 4546600"/>
                  <a:gd name="connsiteY19-720" fmla="*/ 1397000 h 5664200"/>
                  <a:gd name="connsiteX0-721" fmla="*/ 12700 w 4546600"/>
                  <a:gd name="connsiteY0-722" fmla="*/ 1397000 h 5664200"/>
                  <a:gd name="connsiteX1-723" fmla="*/ 165100 w 4546600"/>
                  <a:gd name="connsiteY1-724" fmla="*/ 762000 h 5664200"/>
                  <a:gd name="connsiteX2-725" fmla="*/ 622300 w 4546600"/>
                  <a:gd name="connsiteY2-726" fmla="*/ 317500 h 5664200"/>
                  <a:gd name="connsiteX3-727" fmla="*/ 1016000 w 4546600"/>
                  <a:gd name="connsiteY3-728" fmla="*/ 63500 h 5664200"/>
                  <a:gd name="connsiteX4-729" fmla="*/ 1320800 w 4546600"/>
                  <a:gd name="connsiteY4-730" fmla="*/ 12700 h 5664200"/>
                  <a:gd name="connsiteX5-731" fmla="*/ 4521200 w 4546600"/>
                  <a:gd name="connsiteY5-732" fmla="*/ 0 h 5664200"/>
                  <a:gd name="connsiteX6-733" fmla="*/ 4394200 w 4546600"/>
                  <a:gd name="connsiteY6-734" fmla="*/ 393700 h 5664200"/>
                  <a:gd name="connsiteX7-735" fmla="*/ 4089400 w 4546600"/>
                  <a:gd name="connsiteY7-736" fmla="*/ 571500 h 5664200"/>
                  <a:gd name="connsiteX8-737" fmla="*/ 2311400 w 4546600"/>
                  <a:gd name="connsiteY8-738" fmla="*/ 558800 h 5664200"/>
                  <a:gd name="connsiteX9-739" fmla="*/ 1177925 w 4546600"/>
                  <a:gd name="connsiteY9-740" fmla="*/ 1285875 h 5664200"/>
                  <a:gd name="connsiteX10-741" fmla="*/ 990600 w 4546600"/>
                  <a:gd name="connsiteY10-742" fmla="*/ 2336800 h 5664200"/>
                  <a:gd name="connsiteX11-743" fmla="*/ 1476375 w 4546600"/>
                  <a:gd name="connsiteY11-744" fmla="*/ 3178175 h 5664200"/>
                  <a:gd name="connsiteX12-745" fmla="*/ 2634615 w 4546600"/>
                  <a:gd name="connsiteY12-746" fmla="*/ 3549015 h 5664200"/>
                  <a:gd name="connsiteX13-747" fmla="*/ 4155440 w 4546600"/>
                  <a:gd name="connsiteY13-748" fmla="*/ 3556000 h 5664200"/>
                  <a:gd name="connsiteX14-749" fmla="*/ 4508500 w 4546600"/>
                  <a:gd name="connsiteY14-750" fmla="*/ 3848100 h 5664200"/>
                  <a:gd name="connsiteX15-751" fmla="*/ 4546600 w 4546600"/>
                  <a:gd name="connsiteY15-752" fmla="*/ 4140200 h 5664200"/>
                  <a:gd name="connsiteX16-753" fmla="*/ 1295400 w 4546600"/>
                  <a:gd name="connsiteY16-754" fmla="*/ 4114800 h 5664200"/>
                  <a:gd name="connsiteX17-755" fmla="*/ 381000 w 4546600"/>
                  <a:gd name="connsiteY17-756" fmla="*/ 4686300 h 5664200"/>
                  <a:gd name="connsiteX18-757" fmla="*/ 0 w 4546600"/>
                  <a:gd name="connsiteY18-758" fmla="*/ 5664200 h 5664200"/>
                  <a:gd name="connsiteX19-759" fmla="*/ 12700 w 4546600"/>
                  <a:gd name="connsiteY19-760" fmla="*/ 1397000 h 5664200"/>
                  <a:gd name="connsiteX0-761" fmla="*/ 12700 w 4546600"/>
                  <a:gd name="connsiteY0-762" fmla="*/ 1397000 h 5664200"/>
                  <a:gd name="connsiteX1-763" fmla="*/ 165100 w 4546600"/>
                  <a:gd name="connsiteY1-764" fmla="*/ 762000 h 5664200"/>
                  <a:gd name="connsiteX2-765" fmla="*/ 622300 w 4546600"/>
                  <a:gd name="connsiteY2-766" fmla="*/ 317500 h 5664200"/>
                  <a:gd name="connsiteX3-767" fmla="*/ 1016000 w 4546600"/>
                  <a:gd name="connsiteY3-768" fmla="*/ 63500 h 5664200"/>
                  <a:gd name="connsiteX4-769" fmla="*/ 1320800 w 4546600"/>
                  <a:gd name="connsiteY4-770" fmla="*/ 12700 h 5664200"/>
                  <a:gd name="connsiteX5-771" fmla="*/ 4521200 w 4546600"/>
                  <a:gd name="connsiteY5-772" fmla="*/ 0 h 5664200"/>
                  <a:gd name="connsiteX6-773" fmla="*/ 4394200 w 4546600"/>
                  <a:gd name="connsiteY6-774" fmla="*/ 393700 h 5664200"/>
                  <a:gd name="connsiteX7-775" fmla="*/ 4089400 w 4546600"/>
                  <a:gd name="connsiteY7-776" fmla="*/ 571500 h 5664200"/>
                  <a:gd name="connsiteX8-777" fmla="*/ 2311400 w 4546600"/>
                  <a:gd name="connsiteY8-778" fmla="*/ 558800 h 5664200"/>
                  <a:gd name="connsiteX9-779" fmla="*/ 1177925 w 4546600"/>
                  <a:gd name="connsiteY9-780" fmla="*/ 1285875 h 5664200"/>
                  <a:gd name="connsiteX10-781" fmla="*/ 990600 w 4546600"/>
                  <a:gd name="connsiteY10-782" fmla="*/ 2336800 h 5664200"/>
                  <a:gd name="connsiteX11-783" fmla="*/ 1476375 w 4546600"/>
                  <a:gd name="connsiteY11-784" fmla="*/ 3178175 h 5664200"/>
                  <a:gd name="connsiteX12-785" fmla="*/ 2634615 w 4546600"/>
                  <a:gd name="connsiteY12-786" fmla="*/ 3549015 h 5664200"/>
                  <a:gd name="connsiteX13-787" fmla="*/ 4155440 w 4546600"/>
                  <a:gd name="connsiteY13-788" fmla="*/ 3556000 h 5664200"/>
                  <a:gd name="connsiteX14-789" fmla="*/ 4508500 w 4546600"/>
                  <a:gd name="connsiteY14-790" fmla="*/ 3848100 h 5664200"/>
                  <a:gd name="connsiteX15-791" fmla="*/ 4546600 w 4546600"/>
                  <a:gd name="connsiteY15-792" fmla="*/ 4140200 h 5664200"/>
                  <a:gd name="connsiteX16-793" fmla="*/ 1295400 w 4546600"/>
                  <a:gd name="connsiteY16-794" fmla="*/ 4114800 h 5664200"/>
                  <a:gd name="connsiteX17-795" fmla="*/ 381000 w 4546600"/>
                  <a:gd name="connsiteY17-796" fmla="*/ 4686300 h 5664200"/>
                  <a:gd name="connsiteX18-797" fmla="*/ 0 w 4546600"/>
                  <a:gd name="connsiteY18-798" fmla="*/ 5664200 h 5664200"/>
                  <a:gd name="connsiteX19-799" fmla="*/ 12700 w 4546600"/>
                  <a:gd name="connsiteY19-800" fmla="*/ 1397000 h 5664200"/>
                  <a:gd name="connsiteX0-801" fmla="*/ 12700 w 4546600"/>
                  <a:gd name="connsiteY0-802" fmla="*/ 1397000 h 5664200"/>
                  <a:gd name="connsiteX1-803" fmla="*/ 165100 w 4546600"/>
                  <a:gd name="connsiteY1-804" fmla="*/ 762000 h 5664200"/>
                  <a:gd name="connsiteX2-805" fmla="*/ 622300 w 4546600"/>
                  <a:gd name="connsiteY2-806" fmla="*/ 317500 h 5664200"/>
                  <a:gd name="connsiteX3-807" fmla="*/ 1016000 w 4546600"/>
                  <a:gd name="connsiteY3-808" fmla="*/ 63500 h 5664200"/>
                  <a:gd name="connsiteX4-809" fmla="*/ 1320800 w 4546600"/>
                  <a:gd name="connsiteY4-810" fmla="*/ 12700 h 5664200"/>
                  <a:gd name="connsiteX5-811" fmla="*/ 4521200 w 4546600"/>
                  <a:gd name="connsiteY5-812" fmla="*/ 0 h 5664200"/>
                  <a:gd name="connsiteX6-813" fmla="*/ 4394200 w 4546600"/>
                  <a:gd name="connsiteY6-814" fmla="*/ 393700 h 5664200"/>
                  <a:gd name="connsiteX7-815" fmla="*/ 4089400 w 4546600"/>
                  <a:gd name="connsiteY7-816" fmla="*/ 571500 h 5664200"/>
                  <a:gd name="connsiteX8-817" fmla="*/ 2311400 w 4546600"/>
                  <a:gd name="connsiteY8-818" fmla="*/ 558800 h 5664200"/>
                  <a:gd name="connsiteX9-819" fmla="*/ 1177925 w 4546600"/>
                  <a:gd name="connsiteY9-820" fmla="*/ 1285875 h 5664200"/>
                  <a:gd name="connsiteX10-821" fmla="*/ 990600 w 4546600"/>
                  <a:gd name="connsiteY10-822" fmla="*/ 2336800 h 5664200"/>
                  <a:gd name="connsiteX11-823" fmla="*/ 1476375 w 4546600"/>
                  <a:gd name="connsiteY11-824" fmla="*/ 3178175 h 5664200"/>
                  <a:gd name="connsiteX12-825" fmla="*/ 2634615 w 4546600"/>
                  <a:gd name="connsiteY12-826" fmla="*/ 3549015 h 5664200"/>
                  <a:gd name="connsiteX13-827" fmla="*/ 4155440 w 4546600"/>
                  <a:gd name="connsiteY13-828" fmla="*/ 3556000 h 5664200"/>
                  <a:gd name="connsiteX14-829" fmla="*/ 4508500 w 4546600"/>
                  <a:gd name="connsiteY14-830" fmla="*/ 3848100 h 5664200"/>
                  <a:gd name="connsiteX15-831" fmla="*/ 4546600 w 4546600"/>
                  <a:gd name="connsiteY15-832" fmla="*/ 4140200 h 5664200"/>
                  <a:gd name="connsiteX16-833" fmla="*/ 1295400 w 4546600"/>
                  <a:gd name="connsiteY16-834" fmla="*/ 4114800 h 5664200"/>
                  <a:gd name="connsiteX17-835" fmla="*/ 381000 w 4546600"/>
                  <a:gd name="connsiteY17-836" fmla="*/ 4686300 h 5664200"/>
                  <a:gd name="connsiteX18-837" fmla="*/ 0 w 4546600"/>
                  <a:gd name="connsiteY18-838" fmla="*/ 5664200 h 5664200"/>
                  <a:gd name="connsiteX19-839" fmla="*/ 12700 w 4546600"/>
                  <a:gd name="connsiteY19-840" fmla="*/ 1397000 h 5664200"/>
                  <a:gd name="connsiteX0-841" fmla="*/ 12700 w 4546600"/>
                  <a:gd name="connsiteY0-842" fmla="*/ 1397000 h 5664200"/>
                  <a:gd name="connsiteX1-843" fmla="*/ 165100 w 4546600"/>
                  <a:gd name="connsiteY1-844" fmla="*/ 762000 h 5664200"/>
                  <a:gd name="connsiteX2-845" fmla="*/ 622300 w 4546600"/>
                  <a:gd name="connsiteY2-846" fmla="*/ 317500 h 5664200"/>
                  <a:gd name="connsiteX3-847" fmla="*/ 1016000 w 4546600"/>
                  <a:gd name="connsiteY3-848" fmla="*/ 63500 h 5664200"/>
                  <a:gd name="connsiteX4-849" fmla="*/ 1320800 w 4546600"/>
                  <a:gd name="connsiteY4-850" fmla="*/ 12700 h 5664200"/>
                  <a:gd name="connsiteX5-851" fmla="*/ 4521200 w 4546600"/>
                  <a:gd name="connsiteY5-852" fmla="*/ 0 h 5664200"/>
                  <a:gd name="connsiteX6-853" fmla="*/ 4394200 w 4546600"/>
                  <a:gd name="connsiteY6-854" fmla="*/ 393700 h 5664200"/>
                  <a:gd name="connsiteX7-855" fmla="*/ 4089400 w 4546600"/>
                  <a:gd name="connsiteY7-856" fmla="*/ 571500 h 5664200"/>
                  <a:gd name="connsiteX8-857" fmla="*/ 2311400 w 4546600"/>
                  <a:gd name="connsiteY8-858" fmla="*/ 558800 h 5664200"/>
                  <a:gd name="connsiteX9-859" fmla="*/ 1177925 w 4546600"/>
                  <a:gd name="connsiteY9-860" fmla="*/ 1285875 h 5664200"/>
                  <a:gd name="connsiteX10-861" fmla="*/ 990600 w 4546600"/>
                  <a:gd name="connsiteY10-862" fmla="*/ 2336800 h 5664200"/>
                  <a:gd name="connsiteX11-863" fmla="*/ 1476375 w 4546600"/>
                  <a:gd name="connsiteY11-864" fmla="*/ 3178175 h 5664200"/>
                  <a:gd name="connsiteX12-865" fmla="*/ 2634615 w 4546600"/>
                  <a:gd name="connsiteY12-866" fmla="*/ 3549015 h 5664200"/>
                  <a:gd name="connsiteX13-867" fmla="*/ 4010660 w 4546600"/>
                  <a:gd name="connsiteY13-868" fmla="*/ 3563620 h 5664200"/>
                  <a:gd name="connsiteX14-869" fmla="*/ 4508500 w 4546600"/>
                  <a:gd name="connsiteY14-870" fmla="*/ 3848100 h 5664200"/>
                  <a:gd name="connsiteX15-871" fmla="*/ 4546600 w 4546600"/>
                  <a:gd name="connsiteY15-872" fmla="*/ 4140200 h 5664200"/>
                  <a:gd name="connsiteX16-873" fmla="*/ 1295400 w 4546600"/>
                  <a:gd name="connsiteY16-874" fmla="*/ 4114800 h 5664200"/>
                  <a:gd name="connsiteX17-875" fmla="*/ 381000 w 4546600"/>
                  <a:gd name="connsiteY17-876" fmla="*/ 4686300 h 5664200"/>
                  <a:gd name="connsiteX18-877" fmla="*/ 0 w 4546600"/>
                  <a:gd name="connsiteY18-878" fmla="*/ 5664200 h 5664200"/>
                  <a:gd name="connsiteX19-879" fmla="*/ 12700 w 4546600"/>
                  <a:gd name="connsiteY19-880" fmla="*/ 1397000 h 5664200"/>
                  <a:gd name="connsiteX0-881" fmla="*/ 12700 w 4546600"/>
                  <a:gd name="connsiteY0-882" fmla="*/ 1397000 h 5664200"/>
                  <a:gd name="connsiteX1-883" fmla="*/ 165100 w 4546600"/>
                  <a:gd name="connsiteY1-884" fmla="*/ 762000 h 5664200"/>
                  <a:gd name="connsiteX2-885" fmla="*/ 622300 w 4546600"/>
                  <a:gd name="connsiteY2-886" fmla="*/ 317500 h 5664200"/>
                  <a:gd name="connsiteX3-887" fmla="*/ 1016000 w 4546600"/>
                  <a:gd name="connsiteY3-888" fmla="*/ 63500 h 5664200"/>
                  <a:gd name="connsiteX4-889" fmla="*/ 1320800 w 4546600"/>
                  <a:gd name="connsiteY4-890" fmla="*/ 12700 h 5664200"/>
                  <a:gd name="connsiteX5-891" fmla="*/ 4521200 w 4546600"/>
                  <a:gd name="connsiteY5-892" fmla="*/ 0 h 5664200"/>
                  <a:gd name="connsiteX6-893" fmla="*/ 4394200 w 4546600"/>
                  <a:gd name="connsiteY6-894" fmla="*/ 393700 h 5664200"/>
                  <a:gd name="connsiteX7-895" fmla="*/ 4089400 w 4546600"/>
                  <a:gd name="connsiteY7-896" fmla="*/ 571500 h 5664200"/>
                  <a:gd name="connsiteX8-897" fmla="*/ 2311400 w 4546600"/>
                  <a:gd name="connsiteY8-898" fmla="*/ 558800 h 5664200"/>
                  <a:gd name="connsiteX9-899" fmla="*/ 1177925 w 4546600"/>
                  <a:gd name="connsiteY9-900" fmla="*/ 1285875 h 5664200"/>
                  <a:gd name="connsiteX10-901" fmla="*/ 990600 w 4546600"/>
                  <a:gd name="connsiteY10-902" fmla="*/ 2336800 h 5664200"/>
                  <a:gd name="connsiteX11-903" fmla="*/ 1476375 w 4546600"/>
                  <a:gd name="connsiteY11-904" fmla="*/ 3178175 h 5664200"/>
                  <a:gd name="connsiteX12-905" fmla="*/ 2634615 w 4546600"/>
                  <a:gd name="connsiteY12-906" fmla="*/ 3549015 h 5664200"/>
                  <a:gd name="connsiteX13-907" fmla="*/ 4010660 w 4546600"/>
                  <a:gd name="connsiteY13-908" fmla="*/ 3563620 h 5664200"/>
                  <a:gd name="connsiteX14-909" fmla="*/ 4508500 w 4546600"/>
                  <a:gd name="connsiteY14-910" fmla="*/ 3848100 h 5664200"/>
                  <a:gd name="connsiteX15-911" fmla="*/ 4546600 w 4546600"/>
                  <a:gd name="connsiteY15-912" fmla="*/ 4140200 h 5664200"/>
                  <a:gd name="connsiteX16-913" fmla="*/ 1295400 w 4546600"/>
                  <a:gd name="connsiteY16-914" fmla="*/ 4114800 h 5664200"/>
                  <a:gd name="connsiteX17-915" fmla="*/ 381000 w 4546600"/>
                  <a:gd name="connsiteY17-916" fmla="*/ 4686300 h 5664200"/>
                  <a:gd name="connsiteX18-917" fmla="*/ 0 w 4546600"/>
                  <a:gd name="connsiteY18-918" fmla="*/ 5664200 h 5664200"/>
                  <a:gd name="connsiteX19-919" fmla="*/ 12700 w 4546600"/>
                  <a:gd name="connsiteY19-920" fmla="*/ 1397000 h 5664200"/>
                  <a:gd name="connsiteX0-921" fmla="*/ 12700 w 4546600"/>
                  <a:gd name="connsiteY0-922" fmla="*/ 1397000 h 5664200"/>
                  <a:gd name="connsiteX1-923" fmla="*/ 165100 w 4546600"/>
                  <a:gd name="connsiteY1-924" fmla="*/ 762000 h 5664200"/>
                  <a:gd name="connsiteX2-925" fmla="*/ 622300 w 4546600"/>
                  <a:gd name="connsiteY2-926" fmla="*/ 317500 h 5664200"/>
                  <a:gd name="connsiteX3-927" fmla="*/ 1016000 w 4546600"/>
                  <a:gd name="connsiteY3-928" fmla="*/ 63500 h 5664200"/>
                  <a:gd name="connsiteX4-929" fmla="*/ 1320800 w 4546600"/>
                  <a:gd name="connsiteY4-930" fmla="*/ 12700 h 5664200"/>
                  <a:gd name="connsiteX5-931" fmla="*/ 4521200 w 4546600"/>
                  <a:gd name="connsiteY5-932" fmla="*/ 0 h 5664200"/>
                  <a:gd name="connsiteX6-933" fmla="*/ 4394200 w 4546600"/>
                  <a:gd name="connsiteY6-934" fmla="*/ 393700 h 5664200"/>
                  <a:gd name="connsiteX7-935" fmla="*/ 4089400 w 4546600"/>
                  <a:gd name="connsiteY7-936" fmla="*/ 571500 h 5664200"/>
                  <a:gd name="connsiteX8-937" fmla="*/ 2311400 w 4546600"/>
                  <a:gd name="connsiteY8-938" fmla="*/ 558800 h 5664200"/>
                  <a:gd name="connsiteX9-939" fmla="*/ 1177925 w 4546600"/>
                  <a:gd name="connsiteY9-940" fmla="*/ 1285875 h 5664200"/>
                  <a:gd name="connsiteX10-941" fmla="*/ 990600 w 4546600"/>
                  <a:gd name="connsiteY10-942" fmla="*/ 2336800 h 5664200"/>
                  <a:gd name="connsiteX11-943" fmla="*/ 1476375 w 4546600"/>
                  <a:gd name="connsiteY11-944" fmla="*/ 3178175 h 5664200"/>
                  <a:gd name="connsiteX12-945" fmla="*/ 2634615 w 4546600"/>
                  <a:gd name="connsiteY12-946" fmla="*/ 3549015 h 5664200"/>
                  <a:gd name="connsiteX13-947" fmla="*/ 4025900 w 4546600"/>
                  <a:gd name="connsiteY13-948" fmla="*/ 3540760 h 5664200"/>
                  <a:gd name="connsiteX14-949" fmla="*/ 4508500 w 4546600"/>
                  <a:gd name="connsiteY14-950" fmla="*/ 3848100 h 5664200"/>
                  <a:gd name="connsiteX15-951" fmla="*/ 4546600 w 4546600"/>
                  <a:gd name="connsiteY15-952" fmla="*/ 4140200 h 5664200"/>
                  <a:gd name="connsiteX16-953" fmla="*/ 1295400 w 4546600"/>
                  <a:gd name="connsiteY16-954" fmla="*/ 4114800 h 5664200"/>
                  <a:gd name="connsiteX17-955" fmla="*/ 381000 w 4546600"/>
                  <a:gd name="connsiteY17-956" fmla="*/ 4686300 h 5664200"/>
                  <a:gd name="connsiteX18-957" fmla="*/ 0 w 4546600"/>
                  <a:gd name="connsiteY18-958" fmla="*/ 5664200 h 5664200"/>
                  <a:gd name="connsiteX19-959" fmla="*/ 12700 w 4546600"/>
                  <a:gd name="connsiteY19-960" fmla="*/ 1397000 h 5664200"/>
                  <a:gd name="connsiteX0-961" fmla="*/ 12700 w 4546600"/>
                  <a:gd name="connsiteY0-962" fmla="*/ 1397000 h 5664200"/>
                  <a:gd name="connsiteX1-963" fmla="*/ 165100 w 4546600"/>
                  <a:gd name="connsiteY1-964" fmla="*/ 762000 h 5664200"/>
                  <a:gd name="connsiteX2-965" fmla="*/ 622300 w 4546600"/>
                  <a:gd name="connsiteY2-966" fmla="*/ 317500 h 5664200"/>
                  <a:gd name="connsiteX3-967" fmla="*/ 1016000 w 4546600"/>
                  <a:gd name="connsiteY3-968" fmla="*/ 63500 h 5664200"/>
                  <a:gd name="connsiteX4-969" fmla="*/ 1320800 w 4546600"/>
                  <a:gd name="connsiteY4-970" fmla="*/ 12700 h 5664200"/>
                  <a:gd name="connsiteX5-971" fmla="*/ 4521200 w 4546600"/>
                  <a:gd name="connsiteY5-972" fmla="*/ 0 h 5664200"/>
                  <a:gd name="connsiteX6-973" fmla="*/ 4394200 w 4546600"/>
                  <a:gd name="connsiteY6-974" fmla="*/ 393700 h 5664200"/>
                  <a:gd name="connsiteX7-975" fmla="*/ 4089400 w 4546600"/>
                  <a:gd name="connsiteY7-976" fmla="*/ 571500 h 5664200"/>
                  <a:gd name="connsiteX8-977" fmla="*/ 2311400 w 4546600"/>
                  <a:gd name="connsiteY8-978" fmla="*/ 558800 h 5664200"/>
                  <a:gd name="connsiteX9-979" fmla="*/ 1177925 w 4546600"/>
                  <a:gd name="connsiteY9-980" fmla="*/ 1285875 h 5664200"/>
                  <a:gd name="connsiteX10-981" fmla="*/ 990600 w 4546600"/>
                  <a:gd name="connsiteY10-982" fmla="*/ 2336800 h 5664200"/>
                  <a:gd name="connsiteX11-983" fmla="*/ 1476375 w 4546600"/>
                  <a:gd name="connsiteY11-984" fmla="*/ 3178175 h 5664200"/>
                  <a:gd name="connsiteX12-985" fmla="*/ 2634615 w 4546600"/>
                  <a:gd name="connsiteY12-986" fmla="*/ 3549015 h 5664200"/>
                  <a:gd name="connsiteX13-987" fmla="*/ 4025900 w 4546600"/>
                  <a:gd name="connsiteY13-988" fmla="*/ 3540760 h 5664200"/>
                  <a:gd name="connsiteX14-989" fmla="*/ 4508500 w 4546600"/>
                  <a:gd name="connsiteY14-990" fmla="*/ 3848100 h 5664200"/>
                  <a:gd name="connsiteX15-991" fmla="*/ 4546600 w 4546600"/>
                  <a:gd name="connsiteY15-992" fmla="*/ 4140200 h 5664200"/>
                  <a:gd name="connsiteX16-993" fmla="*/ 1295400 w 4546600"/>
                  <a:gd name="connsiteY16-994" fmla="*/ 4114800 h 5664200"/>
                  <a:gd name="connsiteX17-995" fmla="*/ 381000 w 4546600"/>
                  <a:gd name="connsiteY17-996" fmla="*/ 4686300 h 5664200"/>
                  <a:gd name="connsiteX18-997" fmla="*/ 0 w 4546600"/>
                  <a:gd name="connsiteY18-998" fmla="*/ 5664200 h 5664200"/>
                  <a:gd name="connsiteX19-999" fmla="*/ 12700 w 4546600"/>
                  <a:gd name="connsiteY19-1000" fmla="*/ 1397000 h 5664200"/>
                  <a:gd name="connsiteX0-1001" fmla="*/ 12700 w 4546600"/>
                  <a:gd name="connsiteY0-1002" fmla="*/ 1397000 h 5664200"/>
                  <a:gd name="connsiteX1-1003" fmla="*/ 165100 w 4546600"/>
                  <a:gd name="connsiteY1-1004" fmla="*/ 762000 h 5664200"/>
                  <a:gd name="connsiteX2-1005" fmla="*/ 622300 w 4546600"/>
                  <a:gd name="connsiteY2-1006" fmla="*/ 317500 h 5664200"/>
                  <a:gd name="connsiteX3-1007" fmla="*/ 1016000 w 4546600"/>
                  <a:gd name="connsiteY3-1008" fmla="*/ 63500 h 5664200"/>
                  <a:gd name="connsiteX4-1009" fmla="*/ 1320800 w 4546600"/>
                  <a:gd name="connsiteY4-1010" fmla="*/ 12700 h 5664200"/>
                  <a:gd name="connsiteX5-1011" fmla="*/ 4521200 w 4546600"/>
                  <a:gd name="connsiteY5-1012" fmla="*/ 0 h 5664200"/>
                  <a:gd name="connsiteX6-1013" fmla="*/ 4394200 w 4546600"/>
                  <a:gd name="connsiteY6-1014" fmla="*/ 393700 h 5664200"/>
                  <a:gd name="connsiteX7-1015" fmla="*/ 4089400 w 4546600"/>
                  <a:gd name="connsiteY7-1016" fmla="*/ 571500 h 5664200"/>
                  <a:gd name="connsiteX8-1017" fmla="*/ 2311400 w 4546600"/>
                  <a:gd name="connsiteY8-1018" fmla="*/ 558800 h 5664200"/>
                  <a:gd name="connsiteX9-1019" fmla="*/ 1177925 w 4546600"/>
                  <a:gd name="connsiteY9-1020" fmla="*/ 1285875 h 5664200"/>
                  <a:gd name="connsiteX10-1021" fmla="*/ 990600 w 4546600"/>
                  <a:gd name="connsiteY10-1022" fmla="*/ 2336800 h 5664200"/>
                  <a:gd name="connsiteX11-1023" fmla="*/ 1476375 w 4546600"/>
                  <a:gd name="connsiteY11-1024" fmla="*/ 3178175 h 5664200"/>
                  <a:gd name="connsiteX12-1025" fmla="*/ 2634615 w 4546600"/>
                  <a:gd name="connsiteY12-1026" fmla="*/ 3549015 h 5664200"/>
                  <a:gd name="connsiteX13-1027" fmla="*/ 4025900 w 4546600"/>
                  <a:gd name="connsiteY13-1028" fmla="*/ 3540760 h 5664200"/>
                  <a:gd name="connsiteX14-1029" fmla="*/ 4508500 w 4546600"/>
                  <a:gd name="connsiteY14-1030" fmla="*/ 3848100 h 5664200"/>
                  <a:gd name="connsiteX15-1031" fmla="*/ 4546600 w 4546600"/>
                  <a:gd name="connsiteY15-1032" fmla="*/ 4140200 h 5664200"/>
                  <a:gd name="connsiteX16-1033" fmla="*/ 1295400 w 4546600"/>
                  <a:gd name="connsiteY16-1034" fmla="*/ 4114800 h 5664200"/>
                  <a:gd name="connsiteX17-1035" fmla="*/ 381000 w 4546600"/>
                  <a:gd name="connsiteY17-1036" fmla="*/ 4686300 h 5664200"/>
                  <a:gd name="connsiteX18-1037" fmla="*/ 0 w 4546600"/>
                  <a:gd name="connsiteY18-1038" fmla="*/ 5664200 h 5664200"/>
                  <a:gd name="connsiteX19-1039" fmla="*/ 12700 w 4546600"/>
                  <a:gd name="connsiteY19-1040" fmla="*/ 1397000 h 5664200"/>
                  <a:gd name="connsiteX0-1041" fmla="*/ 12700 w 4546600"/>
                  <a:gd name="connsiteY0-1042" fmla="*/ 1397000 h 5664200"/>
                  <a:gd name="connsiteX1-1043" fmla="*/ 165100 w 4546600"/>
                  <a:gd name="connsiteY1-1044" fmla="*/ 762000 h 5664200"/>
                  <a:gd name="connsiteX2-1045" fmla="*/ 622300 w 4546600"/>
                  <a:gd name="connsiteY2-1046" fmla="*/ 317500 h 5664200"/>
                  <a:gd name="connsiteX3-1047" fmla="*/ 1016000 w 4546600"/>
                  <a:gd name="connsiteY3-1048" fmla="*/ 63500 h 5664200"/>
                  <a:gd name="connsiteX4-1049" fmla="*/ 1320800 w 4546600"/>
                  <a:gd name="connsiteY4-1050" fmla="*/ 12700 h 5664200"/>
                  <a:gd name="connsiteX5-1051" fmla="*/ 4521200 w 4546600"/>
                  <a:gd name="connsiteY5-1052" fmla="*/ 0 h 5664200"/>
                  <a:gd name="connsiteX6-1053" fmla="*/ 4394200 w 4546600"/>
                  <a:gd name="connsiteY6-1054" fmla="*/ 393700 h 5664200"/>
                  <a:gd name="connsiteX7-1055" fmla="*/ 4089400 w 4546600"/>
                  <a:gd name="connsiteY7-1056" fmla="*/ 571500 h 5664200"/>
                  <a:gd name="connsiteX8-1057" fmla="*/ 2311400 w 4546600"/>
                  <a:gd name="connsiteY8-1058" fmla="*/ 558800 h 5664200"/>
                  <a:gd name="connsiteX9-1059" fmla="*/ 1177925 w 4546600"/>
                  <a:gd name="connsiteY9-1060" fmla="*/ 1285875 h 5664200"/>
                  <a:gd name="connsiteX10-1061" fmla="*/ 990600 w 4546600"/>
                  <a:gd name="connsiteY10-1062" fmla="*/ 2336800 h 5664200"/>
                  <a:gd name="connsiteX11-1063" fmla="*/ 1476375 w 4546600"/>
                  <a:gd name="connsiteY11-1064" fmla="*/ 3178175 h 5664200"/>
                  <a:gd name="connsiteX12-1065" fmla="*/ 2634615 w 4546600"/>
                  <a:gd name="connsiteY12-1066" fmla="*/ 3549015 h 5664200"/>
                  <a:gd name="connsiteX13-1067" fmla="*/ 4025900 w 4546600"/>
                  <a:gd name="connsiteY13-1068" fmla="*/ 3540760 h 5664200"/>
                  <a:gd name="connsiteX14-1069" fmla="*/ 4508500 w 4546600"/>
                  <a:gd name="connsiteY14-1070" fmla="*/ 3848100 h 5664200"/>
                  <a:gd name="connsiteX15-1071" fmla="*/ 4546600 w 4546600"/>
                  <a:gd name="connsiteY15-1072" fmla="*/ 4140200 h 5664200"/>
                  <a:gd name="connsiteX16-1073" fmla="*/ 1295400 w 4546600"/>
                  <a:gd name="connsiteY16-1074" fmla="*/ 4114800 h 5664200"/>
                  <a:gd name="connsiteX17-1075" fmla="*/ 381000 w 4546600"/>
                  <a:gd name="connsiteY17-1076" fmla="*/ 4686300 h 5664200"/>
                  <a:gd name="connsiteX18-1077" fmla="*/ 0 w 4546600"/>
                  <a:gd name="connsiteY18-1078" fmla="*/ 5664200 h 5664200"/>
                  <a:gd name="connsiteX19-1079" fmla="*/ 12700 w 4546600"/>
                  <a:gd name="connsiteY19-1080" fmla="*/ 1397000 h 5664200"/>
                  <a:gd name="connsiteX0-1081" fmla="*/ 12700 w 4557762"/>
                  <a:gd name="connsiteY0-1082" fmla="*/ 1397000 h 5664200"/>
                  <a:gd name="connsiteX1-1083" fmla="*/ 165100 w 4557762"/>
                  <a:gd name="connsiteY1-1084" fmla="*/ 762000 h 5664200"/>
                  <a:gd name="connsiteX2-1085" fmla="*/ 622300 w 4557762"/>
                  <a:gd name="connsiteY2-1086" fmla="*/ 317500 h 5664200"/>
                  <a:gd name="connsiteX3-1087" fmla="*/ 1016000 w 4557762"/>
                  <a:gd name="connsiteY3-1088" fmla="*/ 63500 h 5664200"/>
                  <a:gd name="connsiteX4-1089" fmla="*/ 1320800 w 4557762"/>
                  <a:gd name="connsiteY4-1090" fmla="*/ 12700 h 5664200"/>
                  <a:gd name="connsiteX5-1091" fmla="*/ 4521200 w 4557762"/>
                  <a:gd name="connsiteY5-1092" fmla="*/ 0 h 5664200"/>
                  <a:gd name="connsiteX6-1093" fmla="*/ 4394200 w 4557762"/>
                  <a:gd name="connsiteY6-1094" fmla="*/ 393700 h 5664200"/>
                  <a:gd name="connsiteX7-1095" fmla="*/ 4089400 w 4557762"/>
                  <a:gd name="connsiteY7-1096" fmla="*/ 571500 h 5664200"/>
                  <a:gd name="connsiteX8-1097" fmla="*/ 2311400 w 4557762"/>
                  <a:gd name="connsiteY8-1098" fmla="*/ 558800 h 5664200"/>
                  <a:gd name="connsiteX9-1099" fmla="*/ 1177925 w 4557762"/>
                  <a:gd name="connsiteY9-1100" fmla="*/ 1285875 h 5664200"/>
                  <a:gd name="connsiteX10-1101" fmla="*/ 990600 w 4557762"/>
                  <a:gd name="connsiteY10-1102" fmla="*/ 2336800 h 5664200"/>
                  <a:gd name="connsiteX11-1103" fmla="*/ 1476375 w 4557762"/>
                  <a:gd name="connsiteY11-1104" fmla="*/ 3178175 h 5664200"/>
                  <a:gd name="connsiteX12-1105" fmla="*/ 2634615 w 4557762"/>
                  <a:gd name="connsiteY12-1106" fmla="*/ 3549015 h 5664200"/>
                  <a:gd name="connsiteX13-1107" fmla="*/ 4025900 w 4557762"/>
                  <a:gd name="connsiteY13-1108" fmla="*/ 3540760 h 5664200"/>
                  <a:gd name="connsiteX14-1109" fmla="*/ 4508500 w 4557762"/>
                  <a:gd name="connsiteY14-1110" fmla="*/ 3848100 h 5664200"/>
                  <a:gd name="connsiteX15-1111" fmla="*/ 4546600 w 4557762"/>
                  <a:gd name="connsiteY15-1112" fmla="*/ 4140200 h 5664200"/>
                  <a:gd name="connsiteX16-1113" fmla="*/ 1295400 w 4557762"/>
                  <a:gd name="connsiteY16-1114" fmla="*/ 4114800 h 5664200"/>
                  <a:gd name="connsiteX17-1115" fmla="*/ 381000 w 4557762"/>
                  <a:gd name="connsiteY17-1116" fmla="*/ 4686300 h 5664200"/>
                  <a:gd name="connsiteX18-1117" fmla="*/ 0 w 4557762"/>
                  <a:gd name="connsiteY18-1118" fmla="*/ 5664200 h 5664200"/>
                  <a:gd name="connsiteX19-1119" fmla="*/ 12700 w 4557762"/>
                  <a:gd name="connsiteY19-1120" fmla="*/ 1397000 h 5664200"/>
                  <a:gd name="connsiteX0-1121" fmla="*/ 12700 w 4557762"/>
                  <a:gd name="connsiteY0-1122" fmla="*/ 1397000 h 5664200"/>
                  <a:gd name="connsiteX1-1123" fmla="*/ 165100 w 4557762"/>
                  <a:gd name="connsiteY1-1124" fmla="*/ 762000 h 5664200"/>
                  <a:gd name="connsiteX2-1125" fmla="*/ 622300 w 4557762"/>
                  <a:gd name="connsiteY2-1126" fmla="*/ 317500 h 5664200"/>
                  <a:gd name="connsiteX3-1127" fmla="*/ 1016000 w 4557762"/>
                  <a:gd name="connsiteY3-1128" fmla="*/ 63500 h 5664200"/>
                  <a:gd name="connsiteX4-1129" fmla="*/ 1320800 w 4557762"/>
                  <a:gd name="connsiteY4-1130" fmla="*/ 12700 h 5664200"/>
                  <a:gd name="connsiteX5-1131" fmla="*/ 4521200 w 4557762"/>
                  <a:gd name="connsiteY5-1132" fmla="*/ 0 h 5664200"/>
                  <a:gd name="connsiteX6-1133" fmla="*/ 4394200 w 4557762"/>
                  <a:gd name="connsiteY6-1134" fmla="*/ 393700 h 5664200"/>
                  <a:gd name="connsiteX7-1135" fmla="*/ 4089400 w 4557762"/>
                  <a:gd name="connsiteY7-1136" fmla="*/ 571500 h 5664200"/>
                  <a:gd name="connsiteX8-1137" fmla="*/ 2311400 w 4557762"/>
                  <a:gd name="connsiteY8-1138" fmla="*/ 558800 h 5664200"/>
                  <a:gd name="connsiteX9-1139" fmla="*/ 1177925 w 4557762"/>
                  <a:gd name="connsiteY9-1140" fmla="*/ 1285875 h 5664200"/>
                  <a:gd name="connsiteX10-1141" fmla="*/ 990600 w 4557762"/>
                  <a:gd name="connsiteY10-1142" fmla="*/ 2336800 h 5664200"/>
                  <a:gd name="connsiteX11-1143" fmla="*/ 1476375 w 4557762"/>
                  <a:gd name="connsiteY11-1144" fmla="*/ 3178175 h 5664200"/>
                  <a:gd name="connsiteX12-1145" fmla="*/ 2634615 w 4557762"/>
                  <a:gd name="connsiteY12-1146" fmla="*/ 3549015 h 5664200"/>
                  <a:gd name="connsiteX13-1147" fmla="*/ 4025900 w 4557762"/>
                  <a:gd name="connsiteY13-1148" fmla="*/ 3540760 h 5664200"/>
                  <a:gd name="connsiteX14-1149" fmla="*/ 4508500 w 4557762"/>
                  <a:gd name="connsiteY14-1150" fmla="*/ 3848100 h 5664200"/>
                  <a:gd name="connsiteX15-1151" fmla="*/ 4546600 w 4557762"/>
                  <a:gd name="connsiteY15-1152" fmla="*/ 4140200 h 5664200"/>
                  <a:gd name="connsiteX16-1153" fmla="*/ 1295400 w 4557762"/>
                  <a:gd name="connsiteY16-1154" fmla="*/ 4114800 h 5664200"/>
                  <a:gd name="connsiteX17-1155" fmla="*/ 381000 w 4557762"/>
                  <a:gd name="connsiteY17-1156" fmla="*/ 4686300 h 5664200"/>
                  <a:gd name="connsiteX18-1157" fmla="*/ 0 w 4557762"/>
                  <a:gd name="connsiteY18-1158" fmla="*/ 5664200 h 5664200"/>
                  <a:gd name="connsiteX19-1159" fmla="*/ 12700 w 4557762"/>
                  <a:gd name="connsiteY19-1160" fmla="*/ 1397000 h 5664200"/>
                  <a:gd name="connsiteX0-1161" fmla="*/ 12700 w 4557762"/>
                  <a:gd name="connsiteY0-1162" fmla="*/ 1397000 h 5664200"/>
                  <a:gd name="connsiteX1-1163" fmla="*/ 165100 w 4557762"/>
                  <a:gd name="connsiteY1-1164" fmla="*/ 762000 h 5664200"/>
                  <a:gd name="connsiteX2-1165" fmla="*/ 622300 w 4557762"/>
                  <a:gd name="connsiteY2-1166" fmla="*/ 317500 h 5664200"/>
                  <a:gd name="connsiteX3-1167" fmla="*/ 1016000 w 4557762"/>
                  <a:gd name="connsiteY3-1168" fmla="*/ 63500 h 5664200"/>
                  <a:gd name="connsiteX4-1169" fmla="*/ 1320800 w 4557762"/>
                  <a:gd name="connsiteY4-1170" fmla="*/ 12700 h 5664200"/>
                  <a:gd name="connsiteX5-1171" fmla="*/ 4521200 w 4557762"/>
                  <a:gd name="connsiteY5-1172" fmla="*/ 0 h 5664200"/>
                  <a:gd name="connsiteX6-1173" fmla="*/ 4394200 w 4557762"/>
                  <a:gd name="connsiteY6-1174" fmla="*/ 393700 h 5664200"/>
                  <a:gd name="connsiteX7-1175" fmla="*/ 4089400 w 4557762"/>
                  <a:gd name="connsiteY7-1176" fmla="*/ 571500 h 5664200"/>
                  <a:gd name="connsiteX8-1177" fmla="*/ 2311400 w 4557762"/>
                  <a:gd name="connsiteY8-1178" fmla="*/ 558800 h 5664200"/>
                  <a:gd name="connsiteX9-1179" fmla="*/ 1177925 w 4557762"/>
                  <a:gd name="connsiteY9-1180" fmla="*/ 1285875 h 5664200"/>
                  <a:gd name="connsiteX10-1181" fmla="*/ 990600 w 4557762"/>
                  <a:gd name="connsiteY10-1182" fmla="*/ 2336800 h 5664200"/>
                  <a:gd name="connsiteX11-1183" fmla="*/ 1476375 w 4557762"/>
                  <a:gd name="connsiteY11-1184" fmla="*/ 3178175 h 5664200"/>
                  <a:gd name="connsiteX12-1185" fmla="*/ 2634615 w 4557762"/>
                  <a:gd name="connsiteY12-1186" fmla="*/ 3549015 h 5664200"/>
                  <a:gd name="connsiteX13-1187" fmla="*/ 4025900 w 4557762"/>
                  <a:gd name="connsiteY13-1188" fmla="*/ 3540760 h 5664200"/>
                  <a:gd name="connsiteX14-1189" fmla="*/ 4508500 w 4557762"/>
                  <a:gd name="connsiteY14-1190" fmla="*/ 3848100 h 5664200"/>
                  <a:gd name="connsiteX15-1191" fmla="*/ 4546600 w 4557762"/>
                  <a:gd name="connsiteY15-1192" fmla="*/ 4140200 h 5664200"/>
                  <a:gd name="connsiteX16-1193" fmla="*/ 1295400 w 4557762"/>
                  <a:gd name="connsiteY16-1194" fmla="*/ 4114800 h 5664200"/>
                  <a:gd name="connsiteX17-1195" fmla="*/ 381000 w 4557762"/>
                  <a:gd name="connsiteY17-1196" fmla="*/ 4686300 h 5664200"/>
                  <a:gd name="connsiteX18-1197" fmla="*/ 0 w 4557762"/>
                  <a:gd name="connsiteY18-1198" fmla="*/ 5664200 h 5664200"/>
                  <a:gd name="connsiteX19-1199" fmla="*/ 12700 w 4557762"/>
                  <a:gd name="connsiteY19-1200" fmla="*/ 1397000 h 5664200"/>
                  <a:gd name="connsiteX0-1201" fmla="*/ 12700 w 4557762"/>
                  <a:gd name="connsiteY0-1202" fmla="*/ 1397000 h 5664200"/>
                  <a:gd name="connsiteX1-1203" fmla="*/ 165100 w 4557762"/>
                  <a:gd name="connsiteY1-1204" fmla="*/ 762000 h 5664200"/>
                  <a:gd name="connsiteX2-1205" fmla="*/ 622300 w 4557762"/>
                  <a:gd name="connsiteY2-1206" fmla="*/ 317500 h 5664200"/>
                  <a:gd name="connsiteX3-1207" fmla="*/ 1016000 w 4557762"/>
                  <a:gd name="connsiteY3-1208" fmla="*/ 63500 h 5664200"/>
                  <a:gd name="connsiteX4-1209" fmla="*/ 1320800 w 4557762"/>
                  <a:gd name="connsiteY4-1210" fmla="*/ 12700 h 5664200"/>
                  <a:gd name="connsiteX5-1211" fmla="*/ 4521200 w 4557762"/>
                  <a:gd name="connsiteY5-1212" fmla="*/ 0 h 5664200"/>
                  <a:gd name="connsiteX6-1213" fmla="*/ 4394200 w 4557762"/>
                  <a:gd name="connsiteY6-1214" fmla="*/ 393700 h 5664200"/>
                  <a:gd name="connsiteX7-1215" fmla="*/ 4089400 w 4557762"/>
                  <a:gd name="connsiteY7-1216" fmla="*/ 571500 h 5664200"/>
                  <a:gd name="connsiteX8-1217" fmla="*/ 2311400 w 4557762"/>
                  <a:gd name="connsiteY8-1218" fmla="*/ 558800 h 5664200"/>
                  <a:gd name="connsiteX9-1219" fmla="*/ 1177925 w 4557762"/>
                  <a:gd name="connsiteY9-1220" fmla="*/ 1285875 h 5664200"/>
                  <a:gd name="connsiteX10-1221" fmla="*/ 990600 w 4557762"/>
                  <a:gd name="connsiteY10-1222" fmla="*/ 2336800 h 5664200"/>
                  <a:gd name="connsiteX11-1223" fmla="*/ 1476375 w 4557762"/>
                  <a:gd name="connsiteY11-1224" fmla="*/ 3178175 h 5664200"/>
                  <a:gd name="connsiteX12-1225" fmla="*/ 2634615 w 4557762"/>
                  <a:gd name="connsiteY12-1226" fmla="*/ 3549015 h 5664200"/>
                  <a:gd name="connsiteX13-1227" fmla="*/ 4025900 w 4557762"/>
                  <a:gd name="connsiteY13-1228" fmla="*/ 3540760 h 5664200"/>
                  <a:gd name="connsiteX14-1229" fmla="*/ 4508500 w 4557762"/>
                  <a:gd name="connsiteY14-1230" fmla="*/ 3848100 h 5664200"/>
                  <a:gd name="connsiteX15-1231" fmla="*/ 4546600 w 4557762"/>
                  <a:gd name="connsiteY15-1232" fmla="*/ 4140200 h 5664200"/>
                  <a:gd name="connsiteX16-1233" fmla="*/ 1295400 w 4557762"/>
                  <a:gd name="connsiteY16-1234" fmla="*/ 4114800 h 5664200"/>
                  <a:gd name="connsiteX17-1235" fmla="*/ 381000 w 4557762"/>
                  <a:gd name="connsiteY17-1236" fmla="*/ 4686300 h 5664200"/>
                  <a:gd name="connsiteX18-1237" fmla="*/ 0 w 4557762"/>
                  <a:gd name="connsiteY18-1238" fmla="*/ 5664200 h 5664200"/>
                  <a:gd name="connsiteX19-1239" fmla="*/ 12700 w 4557762"/>
                  <a:gd name="connsiteY19-1240" fmla="*/ 1397000 h 5664200"/>
                  <a:gd name="connsiteX0-1241" fmla="*/ 12700 w 4557762"/>
                  <a:gd name="connsiteY0-1242" fmla="*/ 1397000 h 5664200"/>
                  <a:gd name="connsiteX1-1243" fmla="*/ 165100 w 4557762"/>
                  <a:gd name="connsiteY1-1244" fmla="*/ 762000 h 5664200"/>
                  <a:gd name="connsiteX2-1245" fmla="*/ 622300 w 4557762"/>
                  <a:gd name="connsiteY2-1246" fmla="*/ 317500 h 5664200"/>
                  <a:gd name="connsiteX3-1247" fmla="*/ 1016000 w 4557762"/>
                  <a:gd name="connsiteY3-1248" fmla="*/ 63500 h 5664200"/>
                  <a:gd name="connsiteX4-1249" fmla="*/ 1320800 w 4557762"/>
                  <a:gd name="connsiteY4-1250" fmla="*/ 12700 h 5664200"/>
                  <a:gd name="connsiteX5-1251" fmla="*/ 4521200 w 4557762"/>
                  <a:gd name="connsiteY5-1252" fmla="*/ 0 h 5664200"/>
                  <a:gd name="connsiteX6-1253" fmla="*/ 4394200 w 4557762"/>
                  <a:gd name="connsiteY6-1254" fmla="*/ 393700 h 5664200"/>
                  <a:gd name="connsiteX7-1255" fmla="*/ 4089400 w 4557762"/>
                  <a:gd name="connsiteY7-1256" fmla="*/ 571500 h 5664200"/>
                  <a:gd name="connsiteX8-1257" fmla="*/ 2311400 w 4557762"/>
                  <a:gd name="connsiteY8-1258" fmla="*/ 558800 h 5664200"/>
                  <a:gd name="connsiteX9-1259" fmla="*/ 1177925 w 4557762"/>
                  <a:gd name="connsiteY9-1260" fmla="*/ 1285875 h 5664200"/>
                  <a:gd name="connsiteX10-1261" fmla="*/ 990600 w 4557762"/>
                  <a:gd name="connsiteY10-1262" fmla="*/ 2336800 h 5664200"/>
                  <a:gd name="connsiteX11-1263" fmla="*/ 1476375 w 4557762"/>
                  <a:gd name="connsiteY11-1264" fmla="*/ 3178175 h 5664200"/>
                  <a:gd name="connsiteX12-1265" fmla="*/ 2634615 w 4557762"/>
                  <a:gd name="connsiteY12-1266" fmla="*/ 3549015 h 5664200"/>
                  <a:gd name="connsiteX13-1267" fmla="*/ 4025900 w 4557762"/>
                  <a:gd name="connsiteY13-1268" fmla="*/ 3540760 h 5664200"/>
                  <a:gd name="connsiteX14-1269" fmla="*/ 4508500 w 4557762"/>
                  <a:gd name="connsiteY14-1270" fmla="*/ 3848100 h 5664200"/>
                  <a:gd name="connsiteX15-1271" fmla="*/ 4546600 w 4557762"/>
                  <a:gd name="connsiteY15-1272" fmla="*/ 4140200 h 5664200"/>
                  <a:gd name="connsiteX16-1273" fmla="*/ 1295400 w 4557762"/>
                  <a:gd name="connsiteY16-1274" fmla="*/ 4114800 h 5664200"/>
                  <a:gd name="connsiteX17-1275" fmla="*/ 381000 w 4557762"/>
                  <a:gd name="connsiteY17-1276" fmla="*/ 4686300 h 5664200"/>
                  <a:gd name="connsiteX18-1277" fmla="*/ 0 w 4557762"/>
                  <a:gd name="connsiteY18-1278" fmla="*/ 5664200 h 5664200"/>
                  <a:gd name="connsiteX19-1279" fmla="*/ 12700 w 4557762"/>
                  <a:gd name="connsiteY19-1280" fmla="*/ 1397000 h 5664200"/>
                  <a:gd name="connsiteX0-1281" fmla="*/ 12700 w 4557762"/>
                  <a:gd name="connsiteY0-1282" fmla="*/ 1397000 h 5664200"/>
                  <a:gd name="connsiteX1-1283" fmla="*/ 165100 w 4557762"/>
                  <a:gd name="connsiteY1-1284" fmla="*/ 762000 h 5664200"/>
                  <a:gd name="connsiteX2-1285" fmla="*/ 622300 w 4557762"/>
                  <a:gd name="connsiteY2-1286" fmla="*/ 317500 h 5664200"/>
                  <a:gd name="connsiteX3-1287" fmla="*/ 1016000 w 4557762"/>
                  <a:gd name="connsiteY3-1288" fmla="*/ 63500 h 5664200"/>
                  <a:gd name="connsiteX4-1289" fmla="*/ 1320800 w 4557762"/>
                  <a:gd name="connsiteY4-1290" fmla="*/ 12700 h 5664200"/>
                  <a:gd name="connsiteX5-1291" fmla="*/ 4521200 w 4557762"/>
                  <a:gd name="connsiteY5-1292" fmla="*/ 0 h 5664200"/>
                  <a:gd name="connsiteX6-1293" fmla="*/ 4394200 w 4557762"/>
                  <a:gd name="connsiteY6-1294" fmla="*/ 393700 h 5664200"/>
                  <a:gd name="connsiteX7-1295" fmla="*/ 4089400 w 4557762"/>
                  <a:gd name="connsiteY7-1296" fmla="*/ 571500 h 5664200"/>
                  <a:gd name="connsiteX8-1297" fmla="*/ 2311400 w 4557762"/>
                  <a:gd name="connsiteY8-1298" fmla="*/ 558800 h 5664200"/>
                  <a:gd name="connsiteX9-1299" fmla="*/ 1177925 w 4557762"/>
                  <a:gd name="connsiteY9-1300" fmla="*/ 1285875 h 5664200"/>
                  <a:gd name="connsiteX10-1301" fmla="*/ 990600 w 4557762"/>
                  <a:gd name="connsiteY10-1302" fmla="*/ 2336800 h 5664200"/>
                  <a:gd name="connsiteX11-1303" fmla="*/ 1476375 w 4557762"/>
                  <a:gd name="connsiteY11-1304" fmla="*/ 3178175 h 5664200"/>
                  <a:gd name="connsiteX12-1305" fmla="*/ 2634615 w 4557762"/>
                  <a:gd name="connsiteY12-1306" fmla="*/ 3549015 h 5664200"/>
                  <a:gd name="connsiteX13-1307" fmla="*/ 4025900 w 4557762"/>
                  <a:gd name="connsiteY13-1308" fmla="*/ 3540760 h 5664200"/>
                  <a:gd name="connsiteX14-1309" fmla="*/ 4508500 w 4557762"/>
                  <a:gd name="connsiteY14-1310" fmla="*/ 3848100 h 5664200"/>
                  <a:gd name="connsiteX15-1311" fmla="*/ 4546600 w 4557762"/>
                  <a:gd name="connsiteY15-1312" fmla="*/ 4140200 h 5664200"/>
                  <a:gd name="connsiteX16-1313" fmla="*/ 1295400 w 4557762"/>
                  <a:gd name="connsiteY16-1314" fmla="*/ 4114800 h 5664200"/>
                  <a:gd name="connsiteX17-1315" fmla="*/ 381000 w 4557762"/>
                  <a:gd name="connsiteY17-1316" fmla="*/ 4686300 h 5664200"/>
                  <a:gd name="connsiteX18-1317" fmla="*/ 0 w 4557762"/>
                  <a:gd name="connsiteY18-1318" fmla="*/ 5664200 h 5664200"/>
                  <a:gd name="connsiteX19-1319" fmla="*/ 12700 w 4557762"/>
                  <a:gd name="connsiteY19-1320" fmla="*/ 1397000 h 5664200"/>
                  <a:gd name="connsiteX0-1321" fmla="*/ 12700 w 4557762"/>
                  <a:gd name="connsiteY0-1322" fmla="*/ 1397000 h 5664200"/>
                  <a:gd name="connsiteX1-1323" fmla="*/ 165100 w 4557762"/>
                  <a:gd name="connsiteY1-1324" fmla="*/ 762000 h 5664200"/>
                  <a:gd name="connsiteX2-1325" fmla="*/ 622300 w 4557762"/>
                  <a:gd name="connsiteY2-1326" fmla="*/ 317500 h 5664200"/>
                  <a:gd name="connsiteX3-1327" fmla="*/ 1016000 w 4557762"/>
                  <a:gd name="connsiteY3-1328" fmla="*/ 63500 h 5664200"/>
                  <a:gd name="connsiteX4-1329" fmla="*/ 1320800 w 4557762"/>
                  <a:gd name="connsiteY4-1330" fmla="*/ 12700 h 5664200"/>
                  <a:gd name="connsiteX5-1331" fmla="*/ 4521200 w 4557762"/>
                  <a:gd name="connsiteY5-1332" fmla="*/ 0 h 5664200"/>
                  <a:gd name="connsiteX6-1333" fmla="*/ 4394200 w 4557762"/>
                  <a:gd name="connsiteY6-1334" fmla="*/ 393700 h 5664200"/>
                  <a:gd name="connsiteX7-1335" fmla="*/ 4089400 w 4557762"/>
                  <a:gd name="connsiteY7-1336" fmla="*/ 571500 h 5664200"/>
                  <a:gd name="connsiteX8-1337" fmla="*/ 2311400 w 4557762"/>
                  <a:gd name="connsiteY8-1338" fmla="*/ 558800 h 5664200"/>
                  <a:gd name="connsiteX9-1339" fmla="*/ 1177925 w 4557762"/>
                  <a:gd name="connsiteY9-1340" fmla="*/ 1285875 h 5664200"/>
                  <a:gd name="connsiteX10-1341" fmla="*/ 990600 w 4557762"/>
                  <a:gd name="connsiteY10-1342" fmla="*/ 2336800 h 5664200"/>
                  <a:gd name="connsiteX11-1343" fmla="*/ 1476375 w 4557762"/>
                  <a:gd name="connsiteY11-1344" fmla="*/ 3178175 h 5664200"/>
                  <a:gd name="connsiteX12-1345" fmla="*/ 2634615 w 4557762"/>
                  <a:gd name="connsiteY12-1346" fmla="*/ 3549015 h 5664200"/>
                  <a:gd name="connsiteX13-1347" fmla="*/ 4025900 w 4557762"/>
                  <a:gd name="connsiteY13-1348" fmla="*/ 3540760 h 5664200"/>
                  <a:gd name="connsiteX14-1349" fmla="*/ 4508500 w 4557762"/>
                  <a:gd name="connsiteY14-1350" fmla="*/ 3848100 h 5664200"/>
                  <a:gd name="connsiteX15-1351" fmla="*/ 4546600 w 4557762"/>
                  <a:gd name="connsiteY15-1352" fmla="*/ 4140200 h 5664200"/>
                  <a:gd name="connsiteX16-1353" fmla="*/ 1295400 w 4557762"/>
                  <a:gd name="connsiteY16-1354" fmla="*/ 4114800 h 5664200"/>
                  <a:gd name="connsiteX17-1355" fmla="*/ 381000 w 4557762"/>
                  <a:gd name="connsiteY17-1356" fmla="*/ 4686300 h 5664200"/>
                  <a:gd name="connsiteX18-1357" fmla="*/ 0 w 4557762"/>
                  <a:gd name="connsiteY18-1358" fmla="*/ 5664200 h 5664200"/>
                  <a:gd name="connsiteX19-1359" fmla="*/ 12700 w 4557762"/>
                  <a:gd name="connsiteY19-1360" fmla="*/ 1397000 h 5664200"/>
                  <a:gd name="connsiteX0-1361" fmla="*/ 12700 w 4557762"/>
                  <a:gd name="connsiteY0-1362" fmla="*/ 1397000 h 5664200"/>
                  <a:gd name="connsiteX1-1363" fmla="*/ 165100 w 4557762"/>
                  <a:gd name="connsiteY1-1364" fmla="*/ 762000 h 5664200"/>
                  <a:gd name="connsiteX2-1365" fmla="*/ 622300 w 4557762"/>
                  <a:gd name="connsiteY2-1366" fmla="*/ 317500 h 5664200"/>
                  <a:gd name="connsiteX3-1367" fmla="*/ 1016000 w 4557762"/>
                  <a:gd name="connsiteY3-1368" fmla="*/ 63500 h 5664200"/>
                  <a:gd name="connsiteX4-1369" fmla="*/ 1320800 w 4557762"/>
                  <a:gd name="connsiteY4-1370" fmla="*/ 12700 h 5664200"/>
                  <a:gd name="connsiteX5-1371" fmla="*/ 4521200 w 4557762"/>
                  <a:gd name="connsiteY5-1372" fmla="*/ 0 h 5664200"/>
                  <a:gd name="connsiteX6-1373" fmla="*/ 4394200 w 4557762"/>
                  <a:gd name="connsiteY6-1374" fmla="*/ 393700 h 5664200"/>
                  <a:gd name="connsiteX7-1375" fmla="*/ 4089400 w 4557762"/>
                  <a:gd name="connsiteY7-1376" fmla="*/ 571500 h 5664200"/>
                  <a:gd name="connsiteX8-1377" fmla="*/ 2311400 w 4557762"/>
                  <a:gd name="connsiteY8-1378" fmla="*/ 558800 h 5664200"/>
                  <a:gd name="connsiteX9-1379" fmla="*/ 1177925 w 4557762"/>
                  <a:gd name="connsiteY9-1380" fmla="*/ 1285875 h 5664200"/>
                  <a:gd name="connsiteX10-1381" fmla="*/ 990600 w 4557762"/>
                  <a:gd name="connsiteY10-1382" fmla="*/ 2336800 h 5664200"/>
                  <a:gd name="connsiteX11-1383" fmla="*/ 1476375 w 4557762"/>
                  <a:gd name="connsiteY11-1384" fmla="*/ 3178175 h 5664200"/>
                  <a:gd name="connsiteX12-1385" fmla="*/ 2634615 w 4557762"/>
                  <a:gd name="connsiteY12-1386" fmla="*/ 3549015 h 5664200"/>
                  <a:gd name="connsiteX13-1387" fmla="*/ 4025900 w 4557762"/>
                  <a:gd name="connsiteY13-1388" fmla="*/ 3540760 h 5664200"/>
                  <a:gd name="connsiteX14-1389" fmla="*/ 4508500 w 4557762"/>
                  <a:gd name="connsiteY14-1390" fmla="*/ 3848100 h 5664200"/>
                  <a:gd name="connsiteX15-1391" fmla="*/ 4546600 w 4557762"/>
                  <a:gd name="connsiteY15-1392" fmla="*/ 4140200 h 5664200"/>
                  <a:gd name="connsiteX16-1393" fmla="*/ 1295400 w 4557762"/>
                  <a:gd name="connsiteY16-1394" fmla="*/ 4114800 h 5664200"/>
                  <a:gd name="connsiteX17-1395" fmla="*/ 381000 w 4557762"/>
                  <a:gd name="connsiteY17-1396" fmla="*/ 4686300 h 5664200"/>
                  <a:gd name="connsiteX18-1397" fmla="*/ 0 w 4557762"/>
                  <a:gd name="connsiteY18-1398" fmla="*/ 5664200 h 5664200"/>
                  <a:gd name="connsiteX19-1399" fmla="*/ 12700 w 4557762"/>
                  <a:gd name="connsiteY19-1400" fmla="*/ 1397000 h 5664200"/>
                  <a:gd name="connsiteX0-1401" fmla="*/ 12700 w 4557762"/>
                  <a:gd name="connsiteY0-1402" fmla="*/ 1397000 h 5664200"/>
                  <a:gd name="connsiteX1-1403" fmla="*/ 165100 w 4557762"/>
                  <a:gd name="connsiteY1-1404" fmla="*/ 762000 h 5664200"/>
                  <a:gd name="connsiteX2-1405" fmla="*/ 622300 w 4557762"/>
                  <a:gd name="connsiteY2-1406" fmla="*/ 317500 h 5664200"/>
                  <a:gd name="connsiteX3-1407" fmla="*/ 1016000 w 4557762"/>
                  <a:gd name="connsiteY3-1408" fmla="*/ 63500 h 5664200"/>
                  <a:gd name="connsiteX4-1409" fmla="*/ 1320800 w 4557762"/>
                  <a:gd name="connsiteY4-1410" fmla="*/ 12700 h 5664200"/>
                  <a:gd name="connsiteX5-1411" fmla="*/ 4521200 w 4557762"/>
                  <a:gd name="connsiteY5-1412" fmla="*/ 0 h 5664200"/>
                  <a:gd name="connsiteX6-1413" fmla="*/ 4394200 w 4557762"/>
                  <a:gd name="connsiteY6-1414" fmla="*/ 393700 h 5664200"/>
                  <a:gd name="connsiteX7-1415" fmla="*/ 4089400 w 4557762"/>
                  <a:gd name="connsiteY7-1416" fmla="*/ 571500 h 5664200"/>
                  <a:gd name="connsiteX8-1417" fmla="*/ 2311400 w 4557762"/>
                  <a:gd name="connsiteY8-1418" fmla="*/ 558800 h 5664200"/>
                  <a:gd name="connsiteX9-1419" fmla="*/ 1177925 w 4557762"/>
                  <a:gd name="connsiteY9-1420" fmla="*/ 1285875 h 5664200"/>
                  <a:gd name="connsiteX10-1421" fmla="*/ 990600 w 4557762"/>
                  <a:gd name="connsiteY10-1422" fmla="*/ 2336800 h 5664200"/>
                  <a:gd name="connsiteX11-1423" fmla="*/ 1476375 w 4557762"/>
                  <a:gd name="connsiteY11-1424" fmla="*/ 3178175 h 5664200"/>
                  <a:gd name="connsiteX12-1425" fmla="*/ 2634615 w 4557762"/>
                  <a:gd name="connsiteY12-1426" fmla="*/ 3549015 h 5664200"/>
                  <a:gd name="connsiteX13-1427" fmla="*/ 4025900 w 4557762"/>
                  <a:gd name="connsiteY13-1428" fmla="*/ 3540760 h 5664200"/>
                  <a:gd name="connsiteX14-1429" fmla="*/ 4508500 w 4557762"/>
                  <a:gd name="connsiteY14-1430" fmla="*/ 3848100 h 5664200"/>
                  <a:gd name="connsiteX15-1431" fmla="*/ 4546600 w 4557762"/>
                  <a:gd name="connsiteY15-1432" fmla="*/ 4140200 h 5664200"/>
                  <a:gd name="connsiteX16-1433" fmla="*/ 1295400 w 4557762"/>
                  <a:gd name="connsiteY16-1434" fmla="*/ 4114800 h 5664200"/>
                  <a:gd name="connsiteX17-1435" fmla="*/ 381000 w 4557762"/>
                  <a:gd name="connsiteY17-1436" fmla="*/ 4686300 h 5664200"/>
                  <a:gd name="connsiteX18-1437" fmla="*/ 0 w 4557762"/>
                  <a:gd name="connsiteY18-1438" fmla="*/ 5664200 h 5664200"/>
                  <a:gd name="connsiteX19-1439" fmla="*/ 12700 w 4557762"/>
                  <a:gd name="connsiteY19-1440" fmla="*/ 1397000 h 5664200"/>
                  <a:gd name="connsiteX0-1441" fmla="*/ 12700 w 4557762"/>
                  <a:gd name="connsiteY0-1442" fmla="*/ 1397000 h 5664200"/>
                  <a:gd name="connsiteX1-1443" fmla="*/ 165100 w 4557762"/>
                  <a:gd name="connsiteY1-1444" fmla="*/ 762000 h 5664200"/>
                  <a:gd name="connsiteX2-1445" fmla="*/ 599440 w 4557762"/>
                  <a:gd name="connsiteY2-1446" fmla="*/ 279400 h 5664200"/>
                  <a:gd name="connsiteX3-1447" fmla="*/ 1016000 w 4557762"/>
                  <a:gd name="connsiteY3-1448" fmla="*/ 63500 h 5664200"/>
                  <a:gd name="connsiteX4-1449" fmla="*/ 1320800 w 4557762"/>
                  <a:gd name="connsiteY4-1450" fmla="*/ 12700 h 5664200"/>
                  <a:gd name="connsiteX5-1451" fmla="*/ 4521200 w 4557762"/>
                  <a:gd name="connsiteY5-1452" fmla="*/ 0 h 5664200"/>
                  <a:gd name="connsiteX6-1453" fmla="*/ 4394200 w 4557762"/>
                  <a:gd name="connsiteY6-1454" fmla="*/ 393700 h 5664200"/>
                  <a:gd name="connsiteX7-1455" fmla="*/ 4089400 w 4557762"/>
                  <a:gd name="connsiteY7-1456" fmla="*/ 571500 h 5664200"/>
                  <a:gd name="connsiteX8-1457" fmla="*/ 2311400 w 4557762"/>
                  <a:gd name="connsiteY8-1458" fmla="*/ 558800 h 5664200"/>
                  <a:gd name="connsiteX9-1459" fmla="*/ 1177925 w 4557762"/>
                  <a:gd name="connsiteY9-1460" fmla="*/ 1285875 h 5664200"/>
                  <a:gd name="connsiteX10-1461" fmla="*/ 990600 w 4557762"/>
                  <a:gd name="connsiteY10-1462" fmla="*/ 2336800 h 5664200"/>
                  <a:gd name="connsiteX11-1463" fmla="*/ 1476375 w 4557762"/>
                  <a:gd name="connsiteY11-1464" fmla="*/ 3178175 h 5664200"/>
                  <a:gd name="connsiteX12-1465" fmla="*/ 2634615 w 4557762"/>
                  <a:gd name="connsiteY12-1466" fmla="*/ 3549015 h 5664200"/>
                  <a:gd name="connsiteX13-1467" fmla="*/ 4025900 w 4557762"/>
                  <a:gd name="connsiteY13-1468" fmla="*/ 3540760 h 5664200"/>
                  <a:gd name="connsiteX14-1469" fmla="*/ 4508500 w 4557762"/>
                  <a:gd name="connsiteY14-1470" fmla="*/ 3848100 h 5664200"/>
                  <a:gd name="connsiteX15-1471" fmla="*/ 4546600 w 4557762"/>
                  <a:gd name="connsiteY15-1472" fmla="*/ 4140200 h 5664200"/>
                  <a:gd name="connsiteX16-1473" fmla="*/ 1295400 w 4557762"/>
                  <a:gd name="connsiteY16-1474" fmla="*/ 4114800 h 5664200"/>
                  <a:gd name="connsiteX17-1475" fmla="*/ 381000 w 4557762"/>
                  <a:gd name="connsiteY17-1476" fmla="*/ 4686300 h 5664200"/>
                  <a:gd name="connsiteX18-1477" fmla="*/ 0 w 4557762"/>
                  <a:gd name="connsiteY18-1478" fmla="*/ 5664200 h 5664200"/>
                  <a:gd name="connsiteX19-1479" fmla="*/ 12700 w 4557762"/>
                  <a:gd name="connsiteY19-1480" fmla="*/ 1397000 h 5664200"/>
                  <a:gd name="connsiteX0-1481" fmla="*/ 12700 w 4557762"/>
                  <a:gd name="connsiteY0-1482" fmla="*/ 1397000 h 5664200"/>
                  <a:gd name="connsiteX1-1483" fmla="*/ 165100 w 4557762"/>
                  <a:gd name="connsiteY1-1484" fmla="*/ 762000 h 5664200"/>
                  <a:gd name="connsiteX2-1485" fmla="*/ 599440 w 4557762"/>
                  <a:gd name="connsiteY2-1486" fmla="*/ 279400 h 5664200"/>
                  <a:gd name="connsiteX3-1487" fmla="*/ 1016000 w 4557762"/>
                  <a:gd name="connsiteY3-1488" fmla="*/ 63500 h 5664200"/>
                  <a:gd name="connsiteX4-1489" fmla="*/ 1320800 w 4557762"/>
                  <a:gd name="connsiteY4-1490" fmla="*/ 12700 h 5664200"/>
                  <a:gd name="connsiteX5-1491" fmla="*/ 4521200 w 4557762"/>
                  <a:gd name="connsiteY5-1492" fmla="*/ 0 h 5664200"/>
                  <a:gd name="connsiteX6-1493" fmla="*/ 4394200 w 4557762"/>
                  <a:gd name="connsiteY6-1494" fmla="*/ 393700 h 5664200"/>
                  <a:gd name="connsiteX7-1495" fmla="*/ 4089400 w 4557762"/>
                  <a:gd name="connsiteY7-1496" fmla="*/ 571500 h 5664200"/>
                  <a:gd name="connsiteX8-1497" fmla="*/ 2311400 w 4557762"/>
                  <a:gd name="connsiteY8-1498" fmla="*/ 558800 h 5664200"/>
                  <a:gd name="connsiteX9-1499" fmla="*/ 1177925 w 4557762"/>
                  <a:gd name="connsiteY9-1500" fmla="*/ 1285875 h 5664200"/>
                  <a:gd name="connsiteX10-1501" fmla="*/ 990600 w 4557762"/>
                  <a:gd name="connsiteY10-1502" fmla="*/ 2336800 h 5664200"/>
                  <a:gd name="connsiteX11-1503" fmla="*/ 1476375 w 4557762"/>
                  <a:gd name="connsiteY11-1504" fmla="*/ 3178175 h 5664200"/>
                  <a:gd name="connsiteX12-1505" fmla="*/ 2634615 w 4557762"/>
                  <a:gd name="connsiteY12-1506" fmla="*/ 3549015 h 5664200"/>
                  <a:gd name="connsiteX13-1507" fmla="*/ 4025900 w 4557762"/>
                  <a:gd name="connsiteY13-1508" fmla="*/ 3540760 h 5664200"/>
                  <a:gd name="connsiteX14-1509" fmla="*/ 4508500 w 4557762"/>
                  <a:gd name="connsiteY14-1510" fmla="*/ 3848100 h 5664200"/>
                  <a:gd name="connsiteX15-1511" fmla="*/ 4546600 w 4557762"/>
                  <a:gd name="connsiteY15-1512" fmla="*/ 4140200 h 5664200"/>
                  <a:gd name="connsiteX16-1513" fmla="*/ 1295400 w 4557762"/>
                  <a:gd name="connsiteY16-1514" fmla="*/ 4114800 h 5664200"/>
                  <a:gd name="connsiteX17-1515" fmla="*/ 381000 w 4557762"/>
                  <a:gd name="connsiteY17-1516" fmla="*/ 4686300 h 5664200"/>
                  <a:gd name="connsiteX18-1517" fmla="*/ 0 w 4557762"/>
                  <a:gd name="connsiteY18-1518" fmla="*/ 5664200 h 5664200"/>
                  <a:gd name="connsiteX19-1519" fmla="*/ 12700 w 4557762"/>
                  <a:gd name="connsiteY19-1520" fmla="*/ 1397000 h 5664200"/>
                  <a:gd name="connsiteX0-1521" fmla="*/ 12700 w 4557762"/>
                  <a:gd name="connsiteY0-1522" fmla="*/ 1397000 h 5664200"/>
                  <a:gd name="connsiteX1-1523" fmla="*/ 165100 w 4557762"/>
                  <a:gd name="connsiteY1-1524" fmla="*/ 762000 h 5664200"/>
                  <a:gd name="connsiteX2-1525" fmla="*/ 599440 w 4557762"/>
                  <a:gd name="connsiteY2-1526" fmla="*/ 279400 h 5664200"/>
                  <a:gd name="connsiteX3-1527" fmla="*/ 1016000 w 4557762"/>
                  <a:gd name="connsiteY3-1528" fmla="*/ 63500 h 5664200"/>
                  <a:gd name="connsiteX4-1529" fmla="*/ 1320800 w 4557762"/>
                  <a:gd name="connsiteY4-1530" fmla="*/ 12700 h 5664200"/>
                  <a:gd name="connsiteX5-1531" fmla="*/ 4521200 w 4557762"/>
                  <a:gd name="connsiteY5-1532" fmla="*/ 0 h 5664200"/>
                  <a:gd name="connsiteX6-1533" fmla="*/ 4394200 w 4557762"/>
                  <a:gd name="connsiteY6-1534" fmla="*/ 393700 h 5664200"/>
                  <a:gd name="connsiteX7-1535" fmla="*/ 4089400 w 4557762"/>
                  <a:gd name="connsiteY7-1536" fmla="*/ 571500 h 5664200"/>
                  <a:gd name="connsiteX8-1537" fmla="*/ 2311400 w 4557762"/>
                  <a:gd name="connsiteY8-1538" fmla="*/ 558800 h 5664200"/>
                  <a:gd name="connsiteX9-1539" fmla="*/ 1177925 w 4557762"/>
                  <a:gd name="connsiteY9-1540" fmla="*/ 1285875 h 5664200"/>
                  <a:gd name="connsiteX10-1541" fmla="*/ 990600 w 4557762"/>
                  <a:gd name="connsiteY10-1542" fmla="*/ 2336800 h 5664200"/>
                  <a:gd name="connsiteX11-1543" fmla="*/ 1476375 w 4557762"/>
                  <a:gd name="connsiteY11-1544" fmla="*/ 3178175 h 5664200"/>
                  <a:gd name="connsiteX12-1545" fmla="*/ 2634615 w 4557762"/>
                  <a:gd name="connsiteY12-1546" fmla="*/ 3549015 h 5664200"/>
                  <a:gd name="connsiteX13-1547" fmla="*/ 4025900 w 4557762"/>
                  <a:gd name="connsiteY13-1548" fmla="*/ 3540760 h 5664200"/>
                  <a:gd name="connsiteX14-1549" fmla="*/ 4508500 w 4557762"/>
                  <a:gd name="connsiteY14-1550" fmla="*/ 3848100 h 5664200"/>
                  <a:gd name="connsiteX15-1551" fmla="*/ 4546600 w 4557762"/>
                  <a:gd name="connsiteY15-1552" fmla="*/ 4140200 h 5664200"/>
                  <a:gd name="connsiteX16-1553" fmla="*/ 1295400 w 4557762"/>
                  <a:gd name="connsiteY16-1554" fmla="*/ 4114800 h 5664200"/>
                  <a:gd name="connsiteX17-1555" fmla="*/ 381000 w 4557762"/>
                  <a:gd name="connsiteY17-1556" fmla="*/ 4686300 h 5664200"/>
                  <a:gd name="connsiteX18-1557" fmla="*/ 0 w 4557762"/>
                  <a:gd name="connsiteY18-1558" fmla="*/ 5664200 h 5664200"/>
                  <a:gd name="connsiteX19-1559" fmla="*/ 12700 w 4557762"/>
                  <a:gd name="connsiteY19-1560" fmla="*/ 1397000 h 5664200"/>
                  <a:gd name="connsiteX0-1561" fmla="*/ 12700 w 4557762"/>
                  <a:gd name="connsiteY0-1562" fmla="*/ 1397000 h 5664200"/>
                  <a:gd name="connsiteX1-1563" fmla="*/ 165100 w 4557762"/>
                  <a:gd name="connsiteY1-1564" fmla="*/ 762000 h 5664200"/>
                  <a:gd name="connsiteX2-1565" fmla="*/ 599440 w 4557762"/>
                  <a:gd name="connsiteY2-1566" fmla="*/ 279400 h 5664200"/>
                  <a:gd name="connsiteX3-1567" fmla="*/ 1320800 w 4557762"/>
                  <a:gd name="connsiteY3-1568" fmla="*/ 12700 h 5664200"/>
                  <a:gd name="connsiteX4-1569" fmla="*/ 4521200 w 4557762"/>
                  <a:gd name="connsiteY4-1570" fmla="*/ 0 h 5664200"/>
                  <a:gd name="connsiteX5-1571" fmla="*/ 4394200 w 4557762"/>
                  <a:gd name="connsiteY5-1572" fmla="*/ 393700 h 5664200"/>
                  <a:gd name="connsiteX6-1573" fmla="*/ 4089400 w 4557762"/>
                  <a:gd name="connsiteY6-1574" fmla="*/ 571500 h 5664200"/>
                  <a:gd name="connsiteX7-1575" fmla="*/ 2311400 w 4557762"/>
                  <a:gd name="connsiteY7-1576" fmla="*/ 558800 h 5664200"/>
                  <a:gd name="connsiteX8-1577" fmla="*/ 1177925 w 4557762"/>
                  <a:gd name="connsiteY8-1578" fmla="*/ 1285875 h 5664200"/>
                  <a:gd name="connsiteX9-1579" fmla="*/ 990600 w 4557762"/>
                  <a:gd name="connsiteY9-1580" fmla="*/ 2336800 h 5664200"/>
                  <a:gd name="connsiteX10-1581" fmla="*/ 1476375 w 4557762"/>
                  <a:gd name="connsiteY10-1582" fmla="*/ 3178175 h 5664200"/>
                  <a:gd name="connsiteX11-1583" fmla="*/ 2634615 w 4557762"/>
                  <a:gd name="connsiteY11-1584" fmla="*/ 3549015 h 5664200"/>
                  <a:gd name="connsiteX12-1585" fmla="*/ 4025900 w 4557762"/>
                  <a:gd name="connsiteY12-1586" fmla="*/ 3540760 h 5664200"/>
                  <a:gd name="connsiteX13-1587" fmla="*/ 4508500 w 4557762"/>
                  <a:gd name="connsiteY13-1588" fmla="*/ 3848100 h 5664200"/>
                  <a:gd name="connsiteX14-1589" fmla="*/ 4546600 w 4557762"/>
                  <a:gd name="connsiteY14-1590" fmla="*/ 4140200 h 5664200"/>
                  <a:gd name="connsiteX15-1591" fmla="*/ 1295400 w 4557762"/>
                  <a:gd name="connsiteY15-1592" fmla="*/ 4114800 h 5664200"/>
                  <a:gd name="connsiteX16-1593" fmla="*/ 381000 w 4557762"/>
                  <a:gd name="connsiteY16-1594" fmla="*/ 4686300 h 5664200"/>
                  <a:gd name="connsiteX17-1595" fmla="*/ 0 w 4557762"/>
                  <a:gd name="connsiteY17-1596" fmla="*/ 5664200 h 5664200"/>
                  <a:gd name="connsiteX18-1597" fmla="*/ 12700 w 4557762"/>
                  <a:gd name="connsiteY18-1598" fmla="*/ 1397000 h 5664200"/>
                  <a:gd name="connsiteX0-1599" fmla="*/ 12700 w 4557762"/>
                  <a:gd name="connsiteY0-1600" fmla="*/ 1397000 h 5664200"/>
                  <a:gd name="connsiteX1-1601" fmla="*/ 165100 w 4557762"/>
                  <a:gd name="connsiteY1-1602" fmla="*/ 762000 h 5664200"/>
                  <a:gd name="connsiteX2-1603" fmla="*/ 599440 w 4557762"/>
                  <a:gd name="connsiteY2-1604" fmla="*/ 279400 h 5664200"/>
                  <a:gd name="connsiteX3-1605" fmla="*/ 1320800 w 4557762"/>
                  <a:gd name="connsiteY3-1606" fmla="*/ 12700 h 5664200"/>
                  <a:gd name="connsiteX4-1607" fmla="*/ 4521200 w 4557762"/>
                  <a:gd name="connsiteY4-1608" fmla="*/ 0 h 5664200"/>
                  <a:gd name="connsiteX5-1609" fmla="*/ 4394200 w 4557762"/>
                  <a:gd name="connsiteY5-1610" fmla="*/ 393700 h 5664200"/>
                  <a:gd name="connsiteX6-1611" fmla="*/ 4089400 w 4557762"/>
                  <a:gd name="connsiteY6-1612" fmla="*/ 571500 h 5664200"/>
                  <a:gd name="connsiteX7-1613" fmla="*/ 2311400 w 4557762"/>
                  <a:gd name="connsiteY7-1614" fmla="*/ 558800 h 5664200"/>
                  <a:gd name="connsiteX8-1615" fmla="*/ 1177925 w 4557762"/>
                  <a:gd name="connsiteY8-1616" fmla="*/ 1285875 h 5664200"/>
                  <a:gd name="connsiteX9-1617" fmla="*/ 990600 w 4557762"/>
                  <a:gd name="connsiteY9-1618" fmla="*/ 2336800 h 5664200"/>
                  <a:gd name="connsiteX10-1619" fmla="*/ 1476375 w 4557762"/>
                  <a:gd name="connsiteY10-1620" fmla="*/ 3178175 h 5664200"/>
                  <a:gd name="connsiteX11-1621" fmla="*/ 2634615 w 4557762"/>
                  <a:gd name="connsiteY11-1622" fmla="*/ 3549015 h 5664200"/>
                  <a:gd name="connsiteX12-1623" fmla="*/ 4025900 w 4557762"/>
                  <a:gd name="connsiteY12-1624" fmla="*/ 3540760 h 5664200"/>
                  <a:gd name="connsiteX13-1625" fmla="*/ 4508500 w 4557762"/>
                  <a:gd name="connsiteY13-1626" fmla="*/ 3848100 h 5664200"/>
                  <a:gd name="connsiteX14-1627" fmla="*/ 4546600 w 4557762"/>
                  <a:gd name="connsiteY14-1628" fmla="*/ 4140200 h 5664200"/>
                  <a:gd name="connsiteX15-1629" fmla="*/ 1295400 w 4557762"/>
                  <a:gd name="connsiteY15-1630" fmla="*/ 4114800 h 5664200"/>
                  <a:gd name="connsiteX16-1631" fmla="*/ 381000 w 4557762"/>
                  <a:gd name="connsiteY16-1632" fmla="*/ 4686300 h 5664200"/>
                  <a:gd name="connsiteX17-1633" fmla="*/ 0 w 4557762"/>
                  <a:gd name="connsiteY17-1634" fmla="*/ 5664200 h 5664200"/>
                  <a:gd name="connsiteX18-1635" fmla="*/ 12700 w 4557762"/>
                  <a:gd name="connsiteY18-1636" fmla="*/ 1397000 h 5664200"/>
                  <a:gd name="connsiteX0-1637" fmla="*/ 12700 w 4557762"/>
                  <a:gd name="connsiteY0-1638" fmla="*/ 1397000 h 5664200"/>
                  <a:gd name="connsiteX1-1639" fmla="*/ 165100 w 4557762"/>
                  <a:gd name="connsiteY1-1640" fmla="*/ 762000 h 5664200"/>
                  <a:gd name="connsiteX2-1641" fmla="*/ 599440 w 4557762"/>
                  <a:gd name="connsiteY2-1642" fmla="*/ 279400 h 5664200"/>
                  <a:gd name="connsiteX3-1643" fmla="*/ 1320800 w 4557762"/>
                  <a:gd name="connsiteY3-1644" fmla="*/ 12700 h 5664200"/>
                  <a:gd name="connsiteX4-1645" fmla="*/ 4521200 w 4557762"/>
                  <a:gd name="connsiteY4-1646" fmla="*/ 0 h 5664200"/>
                  <a:gd name="connsiteX5-1647" fmla="*/ 4394200 w 4557762"/>
                  <a:gd name="connsiteY5-1648" fmla="*/ 393700 h 5664200"/>
                  <a:gd name="connsiteX6-1649" fmla="*/ 4089400 w 4557762"/>
                  <a:gd name="connsiteY6-1650" fmla="*/ 571500 h 5664200"/>
                  <a:gd name="connsiteX7-1651" fmla="*/ 2311400 w 4557762"/>
                  <a:gd name="connsiteY7-1652" fmla="*/ 558800 h 5664200"/>
                  <a:gd name="connsiteX8-1653" fmla="*/ 1177925 w 4557762"/>
                  <a:gd name="connsiteY8-1654" fmla="*/ 1285875 h 5664200"/>
                  <a:gd name="connsiteX9-1655" fmla="*/ 990600 w 4557762"/>
                  <a:gd name="connsiteY9-1656" fmla="*/ 2336800 h 5664200"/>
                  <a:gd name="connsiteX10-1657" fmla="*/ 1476375 w 4557762"/>
                  <a:gd name="connsiteY10-1658" fmla="*/ 3178175 h 5664200"/>
                  <a:gd name="connsiteX11-1659" fmla="*/ 2634615 w 4557762"/>
                  <a:gd name="connsiteY11-1660" fmla="*/ 3549015 h 5664200"/>
                  <a:gd name="connsiteX12-1661" fmla="*/ 4025900 w 4557762"/>
                  <a:gd name="connsiteY12-1662" fmla="*/ 3540760 h 5664200"/>
                  <a:gd name="connsiteX13-1663" fmla="*/ 4508500 w 4557762"/>
                  <a:gd name="connsiteY13-1664" fmla="*/ 3848100 h 5664200"/>
                  <a:gd name="connsiteX14-1665" fmla="*/ 4546600 w 4557762"/>
                  <a:gd name="connsiteY14-1666" fmla="*/ 4140200 h 5664200"/>
                  <a:gd name="connsiteX15-1667" fmla="*/ 1295400 w 4557762"/>
                  <a:gd name="connsiteY15-1668" fmla="*/ 4114800 h 5664200"/>
                  <a:gd name="connsiteX16-1669" fmla="*/ 381000 w 4557762"/>
                  <a:gd name="connsiteY16-1670" fmla="*/ 4686300 h 5664200"/>
                  <a:gd name="connsiteX17-1671" fmla="*/ 0 w 4557762"/>
                  <a:gd name="connsiteY17-1672" fmla="*/ 5664200 h 5664200"/>
                  <a:gd name="connsiteX18-1673" fmla="*/ 12700 w 4557762"/>
                  <a:gd name="connsiteY18-1674" fmla="*/ 1397000 h 5664200"/>
                  <a:gd name="connsiteX0-1675" fmla="*/ 12700 w 4557762"/>
                  <a:gd name="connsiteY0-1676" fmla="*/ 1397000 h 5664200"/>
                  <a:gd name="connsiteX1-1677" fmla="*/ 165100 w 4557762"/>
                  <a:gd name="connsiteY1-1678" fmla="*/ 762000 h 5664200"/>
                  <a:gd name="connsiteX2-1679" fmla="*/ 614680 w 4557762"/>
                  <a:gd name="connsiteY2-1680" fmla="*/ 256540 h 5664200"/>
                  <a:gd name="connsiteX3-1681" fmla="*/ 1320800 w 4557762"/>
                  <a:gd name="connsiteY3-1682" fmla="*/ 12700 h 5664200"/>
                  <a:gd name="connsiteX4-1683" fmla="*/ 4521200 w 4557762"/>
                  <a:gd name="connsiteY4-1684" fmla="*/ 0 h 5664200"/>
                  <a:gd name="connsiteX5-1685" fmla="*/ 4394200 w 4557762"/>
                  <a:gd name="connsiteY5-1686" fmla="*/ 393700 h 5664200"/>
                  <a:gd name="connsiteX6-1687" fmla="*/ 4089400 w 4557762"/>
                  <a:gd name="connsiteY6-1688" fmla="*/ 571500 h 5664200"/>
                  <a:gd name="connsiteX7-1689" fmla="*/ 2311400 w 4557762"/>
                  <a:gd name="connsiteY7-1690" fmla="*/ 558800 h 5664200"/>
                  <a:gd name="connsiteX8-1691" fmla="*/ 1177925 w 4557762"/>
                  <a:gd name="connsiteY8-1692" fmla="*/ 1285875 h 5664200"/>
                  <a:gd name="connsiteX9-1693" fmla="*/ 990600 w 4557762"/>
                  <a:gd name="connsiteY9-1694" fmla="*/ 2336800 h 5664200"/>
                  <a:gd name="connsiteX10-1695" fmla="*/ 1476375 w 4557762"/>
                  <a:gd name="connsiteY10-1696" fmla="*/ 3178175 h 5664200"/>
                  <a:gd name="connsiteX11-1697" fmla="*/ 2634615 w 4557762"/>
                  <a:gd name="connsiteY11-1698" fmla="*/ 3549015 h 5664200"/>
                  <a:gd name="connsiteX12-1699" fmla="*/ 4025900 w 4557762"/>
                  <a:gd name="connsiteY12-1700" fmla="*/ 3540760 h 5664200"/>
                  <a:gd name="connsiteX13-1701" fmla="*/ 4508500 w 4557762"/>
                  <a:gd name="connsiteY13-1702" fmla="*/ 3848100 h 5664200"/>
                  <a:gd name="connsiteX14-1703" fmla="*/ 4546600 w 4557762"/>
                  <a:gd name="connsiteY14-1704" fmla="*/ 4140200 h 5664200"/>
                  <a:gd name="connsiteX15-1705" fmla="*/ 1295400 w 4557762"/>
                  <a:gd name="connsiteY15-1706" fmla="*/ 4114800 h 5664200"/>
                  <a:gd name="connsiteX16-1707" fmla="*/ 381000 w 4557762"/>
                  <a:gd name="connsiteY16-1708" fmla="*/ 4686300 h 5664200"/>
                  <a:gd name="connsiteX17-1709" fmla="*/ 0 w 4557762"/>
                  <a:gd name="connsiteY17-1710" fmla="*/ 5664200 h 5664200"/>
                  <a:gd name="connsiteX18-1711" fmla="*/ 12700 w 4557762"/>
                  <a:gd name="connsiteY18-1712" fmla="*/ 1397000 h 5664200"/>
                  <a:gd name="connsiteX0-1713" fmla="*/ 12700 w 4557762"/>
                  <a:gd name="connsiteY0-1714" fmla="*/ 1397000 h 5664200"/>
                  <a:gd name="connsiteX1-1715" fmla="*/ 165100 w 4557762"/>
                  <a:gd name="connsiteY1-1716" fmla="*/ 762000 h 5664200"/>
                  <a:gd name="connsiteX2-1717" fmla="*/ 614680 w 4557762"/>
                  <a:gd name="connsiteY2-1718" fmla="*/ 256540 h 5664200"/>
                  <a:gd name="connsiteX3-1719" fmla="*/ 1320800 w 4557762"/>
                  <a:gd name="connsiteY3-1720" fmla="*/ 12700 h 5664200"/>
                  <a:gd name="connsiteX4-1721" fmla="*/ 4521200 w 4557762"/>
                  <a:gd name="connsiteY4-1722" fmla="*/ 0 h 5664200"/>
                  <a:gd name="connsiteX5-1723" fmla="*/ 4394200 w 4557762"/>
                  <a:gd name="connsiteY5-1724" fmla="*/ 393700 h 5664200"/>
                  <a:gd name="connsiteX6-1725" fmla="*/ 4089400 w 4557762"/>
                  <a:gd name="connsiteY6-1726" fmla="*/ 571500 h 5664200"/>
                  <a:gd name="connsiteX7-1727" fmla="*/ 2311400 w 4557762"/>
                  <a:gd name="connsiteY7-1728" fmla="*/ 558800 h 5664200"/>
                  <a:gd name="connsiteX8-1729" fmla="*/ 1177925 w 4557762"/>
                  <a:gd name="connsiteY8-1730" fmla="*/ 1285875 h 5664200"/>
                  <a:gd name="connsiteX9-1731" fmla="*/ 990600 w 4557762"/>
                  <a:gd name="connsiteY9-1732" fmla="*/ 2336800 h 5664200"/>
                  <a:gd name="connsiteX10-1733" fmla="*/ 1476375 w 4557762"/>
                  <a:gd name="connsiteY10-1734" fmla="*/ 3178175 h 5664200"/>
                  <a:gd name="connsiteX11-1735" fmla="*/ 2634615 w 4557762"/>
                  <a:gd name="connsiteY11-1736" fmla="*/ 3549015 h 5664200"/>
                  <a:gd name="connsiteX12-1737" fmla="*/ 4025900 w 4557762"/>
                  <a:gd name="connsiteY12-1738" fmla="*/ 3540760 h 5664200"/>
                  <a:gd name="connsiteX13-1739" fmla="*/ 4508500 w 4557762"/>
                  <a:gd name="connsiteY13-1740" fmla="*/ 3848100 h 5664200"/>
                  <a:gd name="connsiteX14-1741" fmla="*/ 4546600 w 4557762"/>
                  <a:gd name="connsiteY14-1742" fmla="*/ 4140200 h 5664200"/>
                  <a:gd name="connsiteX15-1743" fmla="*/ 1295400 w 4557762"/>
                  <a:gd name="connsiteY15-1744" fmla="*/ 4114800 h 5664200"/>
                  <a:gd name="connsiteX16-1745" fmla="*/ 381000 w 4557762"/>
                  <a:gd name="connsiteY16-1746" fmla="*/ 4686300 h 5664200"/>
                  <a:gd name="connsiteX17-1747" fmla="*/ 0 w 4557762"/>
                  <a:gd name="connsiteY17-1748" fmla="*/ 5664200 h 5664200"/>
                  <a:gd name="connsiteX18-1749" fmla="*/ 12700 w 4557762"/>
                  <a:gd name="connsiteY18-1750" fmla="*/ 1397000 h 5664200"/>
                  <a:gd name="connsiteX0-1751" fmla="*/ 12700 w 4557762"/>
                  <a:gd name="connsiteY0-1752" fmla="*/ 1397000 h 5664200"/>
                  <a:gd name="connsiteX1-1753" fmla="*/ 165100 w 4557762"/>
                  <a:gd name="connsiteY1-1754" fmla="*/ 762000 h 5664200"/>
                  <a:gd name="connsiteX2-1755" fmla="*/ 614680 w 4557762"/>
                  <a:gd name="connsiteY2-1756" fmla="*/ 256540 h 5664200"/>
                  <a:gd name="connsiteX3-1757" fmla="*/ 1320800 w 4557762"/>
                  <a:gd name="connsiteY3-1758" fmla="*/ 12700 h 5664200"/>
                  <a:gd name="connsiteX4-1759" fmla="*/ 4521200 w 4557762"/>
                  <a:gd name="connsiteY4-1760" fmla="*/ 0 h 5664200"/>
                  <a:gd name="connsiteX5-1761" fmla="*/ 4394200 w 4557762"/>
                  <a:gd name="connsiteY5-1762" fmla="*/ 393700 h 5664200"/>
                  <a:gd name="connsiteX6-1763" fmla="*/ 4089400 w 4557762"/>
                  <a:gd name="connsiteY6-1764" fmla="*/ 571500 h 5664200"/>
                  <a:gd name="connsiteX7-1765" fmla="*/ 2311400 w 4557762"/>
                  <a:gd name="connsiteY7-1766" fmla="*/ 558800 h 5664200"/>
                  <a:gd name="connsiteX8-1767" fmla="*/ 1177925 w 4557762"/>
                  <a:gd name="connsiteY8-1768" fmla="*/ 1285875 h 5664200"/>
                  <a:gd name="connsiteX9-1769" fmla="*/ 990600 w 4557762"/>
                  <a:gd name="connsiteY9-1770" fmla="*/ 2336800 h 5664200"/>
                  <a:gd name="connsiteX10-1771" fmla="*/ 1476375 w 4557762"/>
                  <a:gd name="connsiteY10-1772" fmla="*/ 3178175 h 5664200"/>
                  <a:gd name="connsiteX11-1773" fmla="*/ 2634615 w 4557762"/>
                  <a:gd name="connsiteY11-1774" fmla="*/ 3549015 h 5664200"/>
                  <a:gd name="connsiteX12-1775" fmla="*/ 4025900 w 4557762"/>
                  <a:gd name="connsiteY12-1776" fmla="*/ 3540760 h 5664200"/>
                  <a:gd name="connsiteX13-1777" fmla="*/ 4508500 w 4557762"/>
                  <a:gd name="connsiteY13-1778" fmla="*/ 3848100 h 5664200"/>
                  <a:gd name="connsiteX14-1779" fmla="*/ 4546600 w 4557762"/>
                  <a:gd name="connsiteY14-1780" fmla="*/ 4140200 h 5664200"/>
                  <a:gd name="connsiteX15-1781" fmla="*/ 1295400 w 4557762"/>
                  <a:gd name="connsiteY15-1782" fmla="*/ 4114800 h 5664200"/>
                  <a:gd name="connsiteX16-1783" fmla="*/ 381000 w 4557762"/>
                  <a:gd name="connsiteY16-1784" fmla="*/ 4686300 h 5664200"/>
                  <a:gd name="connsiteX17-1785" fmla="*/ 0 w 4557762"/>
                  <a:gd name="connsiteY17-1786" fmla="*/ 5664200 h 5664200"/>
                  <a:gd name="connsiteX18-1787" fmla="*/ 12700 w 4557762"/>
                  <a:gd name="connsiteY18-1788" fmla="*/ 1397000 h 5664200"/>
                  <a:gd name="connsiteX0-1789" fmla="*/ 12700 w 4557762"/>
                  <a:gd name="connsiteY0-1790" fmla="*/ 1397000 h 5664200"/>
                  <a:gd name="connsiteX1-1791" fmla="*/ 165100 w 4557762"/>
                  <a:gd name="connsiteY1-1792" fmla="*/ 762000 h 5664200"/>
                  <a:gd name="connsiteX2-1793" fmla="*/ 614680 w 4557762"/>
                  <a:gd name="connsiteY2-1794" fmla="*/ 256540 h 5664200"/>
                  <a:gd name="connsiteX3-1795" fmla="*/ 1320800 w 4557762"/>
                  <a:gd name="connsiteY3-1796" fmla="*/ 12700 h 5664200"/>
                  <a:gd name="connsiteX4-1797" fmla="*/ 4521200 w 4557762"/>
                  <a:gd name="connsiteY4-1798" fmla="*/ 0 h 5664200"/>
                  <a:gd name="connsiteX5-1799" fmla="*/ 4394200 w 4557762"/>
                  <a:gd name="connsiteY5-1800" fmla="*/ 393700 h 5664200"/>
                  <a:gd name="connsiteX6-1801" fmla="*/ 4089400 w 4557762"/>
                  <a:gd name="connsiteY6-1802" fmla="*/ 571500 h 5664200"/>
                  <a:gd name="connsiteX7-1803" fmla="*/ 2311400 w 4557762"/>
                  <a:gd name="connsiteY7-1804" fmla="*/ 558800 h 5664200"/>
                  <a:gd name="connsiteX8-1805" fmla="*/ 1177925 w 4557762"/>
                  <a:gd name="connsiteY8-1806" fmla="*/ 1285875 h 5664200"/>
                  <a:gd name="connsiteX9-1807" fmla="*/ 990600 w 4557762"/>
                  <a:gd name="connsiteY9-1808" fmla="*/ 2336800 h 5664200"/>
                  <a:gd name="connsiteX10-1809" fmla="*/ 1476375 w 4557762"/>
                  <a:gd name="connsiteY10-1810" fmla="*/ 3178175 h 5664200"/>
                  <a:gd name="connsiteX11-1811" fmla="*/ 2634615 w 4557762"/>
                  <a:gd name="connsiteY11-1812" fmla="*/ 3549015 h 5664200"/>
                  <a:gd name="connsiteX12-1813" fmla="*/ 4025900 w 4557762"/>
                  <a:gd name="connsiteY12-1814" fmla="*/ 3540760 h 5664200"/>
                  <a:gd name="connsiteX13-1815" fmla="*/ 4508500 w 4557762"/>
                  <a:gd name="connsiteY13-1816" fmla="*/ 3848100 h 5664200"/>
                  <a:gd name="connsiteX14-1817" fmla="*/ 4546600 w 4557762"/>
                  <a:gd name="connsiteY14-1818" fmla="*/ 4140200 h 5664200"/>
                  <a:gd name="connsiteX15-1819" fmla="*/ 1295400 w 4557762"/>
                  <a:gd name="connsiteY15-1820" fmla="*/ 4114800 h 5664200"/>
                  <a:gd name="connsiteX16-1821" fmla="*/ 381000 w 4557762"/>
                  <a:gd name="connsiteY16-1822" fmla="*/ 4686300 h 5664200"/>
                  <a:gd name="connsiteX17-1823" fmla="*/ 0 w 4557762"/>
                  <a:gd name="connsiteY17-1824" fmla="*/ 5664200 h 5664200"/>
                  <a:gd name="connsiteX18-1825" fmla="*/ 12700 w 4557762"/>
                  <a:gd name="connsiteY18-1826" fmla="*/ 1397000 h 5664200"/>
                  <a:gd name="connsiteX0-1827" fmla="*/ 12700 w 4557762"/>
                  <a:gd name="connsiteY0-1828" fmla="*/ 1397000 h 5664200"/>
                  <a:gd name="connsiteX1-1829" fmla="*/ 165100 w 4557762"/>
                  <a:gd name="connsiteY1-1830" fmla="*/ 762000 h 5664200"/>
                  <a:gd name="connsiteX2-1831" fmla="*/ 614680 w 4557762"/>
                  <a:gd name="connsiteY2-1832" fmla="*/ 256540 h 5664200"/>
                  <a:gd name="connsiteX3-1833" fmla="*/ 1320800 w 4557762"/>
                  <a:gd name="connsiteY3-1834" fmla="*/ 12700 h 5664200"/>
                  <a:gd name="connsiteX4-1835" fmla="*/ 4521200 w 4557762"/>
                  <a:gd name="connsiteY4-1836" fmla="*/ 0 h 5664200"/>
                  <a:gd name="connsiteX5-1837" fmla="*/ 4394200 w 4557762"/>
                  <a:gd name="connsiteY5-1838" fmla="*/ 393700 h 5664200"/>
                  <a:gd name="connsiteX6-1839" fmla="*/ 4089400 w 4557762"/>
                  <a:gd name="connsiteY6-1840" fmla="*/ 571500 h 5664200"/>
                  <a:gd name="connsiteX7-1841" fmla="*/ 2311400 w 4557762"/>
                  <a:gd name="connsiteY7-1842" fmla="*/ 558800 h 5664200"/>
                  <a:gd name="connsiteX8-1843" fmla="*/ 1177925 w 4557762"/>
                  <a:gd name="connsiteY8-1844" fmla="*/ 1285875 h 5664200"/>
                  <a:gd name="connsiteX9-1845" fmla="*/ 990600 w 4557762"/>
                  <a:gd name="connsiteY9-1846" fmla="*/ 2336800 h 5664200"/>
                  <a:gd name="connsiteX10-1847" fmla="*/ 1476375 w 4557762"/>
                  <a:gd name="connsiteY10-1848" fmla="*/ 3178175 h 5664200"/>
                  <a:gd name="connsiteX11-1849" fmla="*/ 2634615 w 4557762"/>
                  <a:gd name="connsiteY11-1850" fmla="*/ 3549015 h 5664200"/>
                  <a:gd name="connsiteX12-1851" fmla="*/ 4025900 w 4557762"/>
                  <a:gd name="connsiteY12-1852" fmla="*/ 3540760 h 5664200"/>
                  <a:gd name="connsiteX13-1853" fmla="*/ 4508500 w 4557762"/>
                  <a:gd name="connsiteY13-1854" fmla="*/ 3848100 h 5664200"/>
                  <a:gd name="connsiteX14-1855" fmla="*/ 4546600 w 4557762"/>
                  <a:gd name="connsiteY14-1856" fmla="*/ 4140200 h 5664200"/>
                  <a:gd name="connsiteX15-1857" fmla="*/ 1295400 w 4557762"/>
                  <a:gd name="connsiteY15-1858" fmla="*/ 4114800 h 5664200"/>
                  <a:gd name="connsiteX16-1859" fmla="*/ 381000 w 4557762"/>
                  <a:gd name="connsiteY16-1860" fmla="*/ 4686300 h 5664200"/>
                  <a:gd name="connsiteX17-1861" fmla="*/ 0 w 4557762"/>
                  <a:gd name="connsiteY17-1862" fmla="*/ 5664200 h 5664200"/>
                  <a:gd name="connsiteX18-1863" fmla="*/ 12700 w 4557762"/>
                  <a:gd name="connsiteY18-1864" fmla="*/ 1397000 h 5664200"/>
                  <a:gd name="connsiteX0-1865" fmla="*/ 12700 w 4559864"/>
                  <a:gd name="connsiteY0-1866" fmla="*/ 1397000 h 5664200"/>
                  <a:gd name="connsiteX1-1867" fmla="*/ 165100 w 4559864"/>
                  <a:gd name="connsiteY1-1868" fmla="*/ 762000 h 5664200"/>
                  <a:gd name="connsiteX2-1869" fmla="*/ 614680 w 4559864"/>
                  <a:gd name="connsiteY2-1870" fmla="*/ 256540 h 5664200"/>
                  <a:gd name="connsiteX3-1871" fmla="*/ 1320800 w 4559864"/>
                  <a:gd name="connsiteY3-1872" fmla="*/ 12700 h 5664200"/>
                  <a:gd name="connsiteX4-1873" fmla="*/ 4521200 w 4559864"/>
                  <a:gd name="connsiteY4-1874" fmla="*/ 0 h 5664200"/>
                  <a:gd name="connsiteX5-1875" fmla="*/ 4432300 w 4559864"/>
                  <a:gd name="connsiteY5-1876" fmla="*/ 416560 h 5664200"/>
                  <a:gd name="connsiteX6-1877" fmla="*/ 4089400 w 4559864"/>
                  <a:gd name="connsiteY6-1878" fmla="*/ 571500 h 5664200"/>
                  <a:gd name="connsiteX7-1879" fmla="*/ 2311400 w 4559864"/>
                  <a:gd name="connsiteY7-1880" fmla="*/ 558800 h 5664200"/>
                  <a:gd name="connsiteX8-1881" fmla="*/ 1177925 w 4559864"/>
                  <a:gd name="connsiteY8-1882" fmla="*/ 1285875 h 5664200"/>
                  <a:gd name="connsiteX9-1883" fmla="*/ 990600 w 4559864"/>
                  <a:gd name="connsiteY9-1884" fmla="*/ 2336800 h 5664200"/>
                  <a:gd name="connsiteX10-1885" fmla="*/ 1476375 w 4559864"/>
                  <a:gd name="connsiteY10-1886" fmla="*/ 3178175 h 5664200"/>
                  <a:gd name="connsiteX11-1887" fmla="*/ 2634615 w 4559864"/>
                  <a:gd name="connsiteY11-1888" fmla="*/ 3549015 h 5664200"/>
                  <a:gd name="connsiteX12-1889" fmla="*/ 4025900 w 4559864"/>
                  <a:gd name="connsiteY12-1890" fmla="*/ 3540760 h 5664200"/>
                  <a:gd name="connsiteX13-1891" fmla="*/ 4508500 w 4559864"/>
                  <a:gd name="connsiteY13-1892" fmla="*/ 3848100 h 5664200"/>
                  <a:gd name="connsiteX14-1893" fmla="*/ 4546600 w 4559864"/>
                  <a:gd name="connsiteY14-1894" fmla="*/ 4140200 h 5664200"/>
                  <a:gd name="connsiteX15-1895" fmla="*/ 1295400 w 4559864"/>
                  <a:gd name="connsiteY15-1896" fmla="*/ 4114800 h 5664200"/>
                  <a:gd name="connsiteX16-1897" fmla="*/ 381000 w 4559864"/>
                  <a:gd name="connsiteY16-1898" fmla="*/ 4686300 h 5664200"/>
                  <a:gd name="connsiteX17-1899" fmla="*/ 0 w 4559864"/>
                  <a:gd name="connsiteY17-1900" fmla="*/ 5664200 h 5664200"/>
                  <a:gd name="connsiteX18-1901" fmla="*/ 12700 w 4559864"/>
                  <a:gd name="connsiteY18-1902" fmla="*/ 1397000 h 5664200"/>
                  <a:gd name="connsiteX0-1903" fmla="*/ 12700 w 4557762"/>
                  <a:gd name="connsiteY0-1904" fmla="*/ 1397000 h 5664200"/>
                  <a:gd name="connsiteX1-1905" fmla="*/ 165100 w 4557762"/>
                  <a:gd name="connsiteY1-1906" fmla="*/ 762000 h 5664200"/>
                  <a:gd name="connsiteX2-1907" fmla="*/ 614680 w 4557762"/>
                  <a:gd name="connsiteY2-1908" fmla="*/ 256540 h 5664200"/>
                  <a:gd name="connsiteX3-1909" fmla="*/ 1320800 w 4557762"/>
                  <a:gd name="connsiteY3-1910" fmla="*/ 12700 h 5664200"/>
                  <a:gd name="connsiteX4-1911" fmla="*/ 4521200 w 4557762"/>
                  <a:gd name="connsiteY4-1912" fmla="*/ 0 h 5664200"/>
                  <a:gd name="connsiteX5-1913" fmla="*/ 4432300 w 4557762"/>
                  <a:gd name="connsiteY5-1914" fmla="*/ 416560 h 5664200"/>
                  <a:gd name="connsiteX6-1915" fmla="*/ 4089400 w 4557762"/>
                  <a:gd name="connsiteY6-1916" fmla="*/ 571500 h 5664200"/>
                  <a:gd name="connsiteX7-1917" fmla="*/ 2311400 w 4557762"/>
                  <a:gd name="connsiteY7-1918" fmla="*/ 558800 h 5664200"/>
                  <a:gd name="connsiteX8-1919" fmla="*/ 1177925 w 4557762"/>
                  <a:gd name="connsiteY8-1920" fmla="*/ 1285875 h 5664200"/>
                  <a:gd name="connsiteX9-1921" fmla="*/ 990600 w 4557762"/>
                  <a:gd name="connsiteY9-1922" fmla="*/ 2336800 h 5664200"/>
                  <a:gd name="connsiteX10-1923" fmla="*/ 1476375 w 4557762"/>
                  <a:gd name="connsiteY10-1924" fmla="*/ 3178175 h 5664200"/>
                  <a:gd name="connsiteX11-1925" fmla="*/ 2634615 w 4557762"/>
                  <a:gd name="connsiteY11-1926" fmla="*/ 3549015 h 5664200"/>
                  <a:gd name="connsiteX12-1927" fmla="*/ 4025900 w 4557762"/>
                  <a:gd name="connsiteY12-1928" fmla="*/ 3540760 h 5664200"/>
                  <a:gd name="connsiteX13-1929" fmla="*/ 4508500 w 4557762"/>
                  <a:gd name="connsiteY13-1930" fmla="*/ 3848100 h 5664200"/>
                  <a:gd name="connsiteX14-1931" fmla="*/ 4546600 w 4557762"/>
                  <a:gd name="connsiteY14-1932" fmla="*/ 4140200 h 5664200"/>
                  <a:gd name="connsiteX15-1933" fmla="*/ 1295400 w 4557762"/>
                  <a:gd name="connsiteY15-1934" fmla="*/ 4114800 h 5664200"/>
                  <a:gd name="connsiteX16-1935" fmla="*/ 381000 w 4557762"/>
                  <a:gd name="connsiteY16-1936" fmla="*/ 4686300 h 5664200"/>
                  <a:gd name="connsiteX17-1937" fmla="*/ 0 w 4557762"/>
                  <a:gd name="connsiteY17-1938" fmla="*/ 5664200 h 5664200"/>
                  <a:gd name="connsiteX18-1939" fmla="*/ 12700 w 4557762"/>
                  <a:gd name="connsiteY18-1940" fmla="*/ 1397000 h 5664200"/>
                  <a:gd name="connsiteX0-1941" fmla="*/ 12700 w 4557762"/>
                  <a:gd name="connsiteY0-1942" fmla="*/ 1397000 h 5664200"/>
                  <a:gd name="connsiteX1-1943" fmla="*/ 165100 w 4557762"/>
                  <a:gd name="connsiteY1-1944" fmla="*/ 762000 h 5664200"/>
                  <a:gd name="connsiteX2-1945" fmla="*/ 614680 w 4557762"/>
                  <a:gd name="connsiteY2-1946" fmla="*/ 256540 h 5664200"/>
                  <a:gd name="connsiteX3-1947" fmla="*/ 1320800 w 4557762"/>
                  <a:gd name="connsiteY3-1948" fmla="*/ 12700 h 5664200"/>
                  <a:gd name="connsiteX4-1949" fmla="*/ 4521200 w 4557762"/>
                  <a:gd name="connsiteY4-1950" fmla="*/ 0 h 5664200"/>
                  <a:gd name="connsiteX5-1951" fmla="*/ 4432300 w 4557762"/>
                  <a:gd name="connsiteY5-1952" fmla="*/ 416560 h 5664200"/>
                  <a:gd name="connsiteX6-1953" fmla="*/ 4089400 w 4557762"/>
                  <a:gd name="connsiteY6-1954" fmla="*/ 571500 h 5664200"/>
                  <a:gd name="connsiteX7-1955" fmla="*/ 2311400 w 4557762"/>
                  <a:gd name="connsiteY7-1956" fmla="*/ 558800 h 5664200"/>
                  <a:gd name="connsiteX8-1957" fmla="*/ 1177925 w 4557762"/>
                  <a:gd name="connsiteY8-1958" fmla="*/ 1285875 h 5664200"/>
                  <a:gd name="connsiteX9-1959" fmla="*/ 990600 w 4557762"/>
                  <a:gd name="connsiteY9-1960" fmla="*/ 2336800 h 5664200"/>
                  <a:gd name="connsiteX10-1961" fmla="*/ 1476375 w 4557762"/>
                  <a:gd name="connsiteY10-1962" fmla="*/ 3178175 h 5664200"/>
                  <a:gd name="connsiteX11-1963" fmla="*/ 2634615 w 4557762"/>
                  <a:gd name="connsiteY11-1964" fmla="*/ 3549015 h 5664200"/>
                  <a:gd name="connsiteX12-1965" fmla="*/ 4025900 w 4557762"/>
                  <a:gd name="connsiteY12-1966" fmla="*/ 3540760 h 5664200"/>
                  <a:gd name="connsiteX13-1967" fmla="*/ 4508500 w 4557762"/>
                  <a:gd name="connsiteY13-1968" fmla="*/ 3848100 h 5664200"/>
                  <a:gd name="connsiteX14-1969" fmla="*/ 4546600 w 4557762"/>
                  <a:gd name="connsiteY14-1970" fmla="*/ 4140200 h 5664200"/>
                  <a:gd name="connsiteX15-1971" fmla="*/ 1295400 w 4557762"/>
                  <a:gd name="connsiteY15-1972" fmla="*/ 4114800 h 5664200"/>
                  <a:gd name="connsiteX16-1973" fmla="*/ 381000 w 4557762"/>
                  <a:gd name="connsiteY16-1974" fmla="*/ 4686300 h 5664200"/>
                  <a:gd name="connsiteX17-1975" fmla="*/ 0 w 4557762"/>
                  <a:gd name="connsiteY17-1976" fmla="*/ 5664200 h 5664200"/>
                  <a:gd name="connsiteX18-1977" fmla="*/ 12700 w 4557762"/>
                  <a:gd name="connsiteY18-1978" fmla="*/ 1397000 h 566420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  <a:cxn ang="0">
                    <a:pos x="connsiteX11-23" y="connsiteY11-24"/>
                  </a:cxn>
                  <a:cxn ang="0">
                    <a:pos x="connsiteX12-25" y="connsiteY12-26"/>
                  </a:cxn>
                  <a:cxn ang="0">
                    <a:pos x="connsiteX13-27" y="connsiteY13-28"/>
                  </a:cxn>
                  <a:cxn ang="0">
                    <a:pos x="connsiteX14-29" y="connsiteY14-30"/>
                  </a:cxn>
                  <a:cxn ang="0">
                    <a:pos x="connsiteX15-31" y="connsiteY15-32"/>
                  </a:cxn>
                  <a:cxn ang="0">
                    <a:pos x="connsiteX16-33" y="connsiteY16-34"/>
                  </a:cxn>
                  <a:cxn ang="0">
                    <a:pos x="connsiteX17-35" y="connsiteY17-36"/>
                  </a:cxn>
                  <a:cxn ang="0">
                    <a:pos x="connsiteX18-37" y="connsiteY18-38"/>
                  </a:cxn>
                </a:cxnLst>
                <a:rect l="l" t="t" r="r" b="b"/>
                <a:pathLst>
                  <a:path w="4557762" h="5664200">
                    <a:moveTo>
                      <a:pt x="12700" y="1397000"/>
                    </a:moveTo>
                    <a:cubicBezTo>
                      <a:pt x="63500" y="1185333"/>
                      <a:pt x="45720" y="950807"/>
                      <a:pt x="165100" y="762000"/>
                    </a:cubicBezTo>
                    <a:cubicBezTo>
                      <a:pt x="317500" y="552873"/>
                      <a:pt x="424180" y="366607"/>
                      <a:pt x="614680" y="256540"/>
                    </a:cubicBezTo>
                    <a:cubicBezTo>
                      <a:pt x="792057" y="177377"/>
                      <a:pt x="926253" y="74507"/>
                      <a:pt x="1320800" y="12700"/>
                    </a:cubicBezTo>
                    <a:lnTo>
                      <a:pt x="4521200" y="0"/>
                    </a:lnTo>
                    <a:cubicBezTo>
                      <a:pt x="4600787" y="131233"/>
                      <a:pt x="4527973" y="292947"/>
                      <a:pt x="4432300" y="416560"/>
                    </a:cubicBezTo>
                    <a:cubicBezTo>
                      <a:pt x="4338320" y="498687"/>
                      <a:pt x="4229100" y="557953"/>
                      <a:pt x="4089400" y="571500"/>
                    </a:cubicBezTo>
                    <a:lnTo>
                      <a:pt x="2311400" y="558800"/>
                    </a:lnTo>
                    <a:cubicBezTo>
                      <a:pt x="1790700" y="629708"/>
                      <a:pt x="1374775" y="929217"/>
                      <a:pt x="1177925" y="1285875"/>
                    </a:cubicBezTo>
                    <a:cubicBezTo>
                      <a:pt x="963083" y="1674283"/>
                      <a:pt x="976842" y="2034117"/>
                      <a:pt x="990600" y="2336800"/>
                    </a:cubicBezTo>
                    <a:cubicBezTo>
                      <a:pt x="1038225" y="2677583"/>
                      <a:pt x="1295400" y="2999317"/>
                      <a:pt x="1476375" y="3178175"/>
                    </a:cubicBezTo>
                    <a:cubicBezTo>
                      <a:pt x="1847850" y="3388783"/>
                      <a:pt x="2282190" y="3481282"/>
                      <a:pt x="2634615" y="3549015"/>
                    </a:cubicBezTo>
                    <a:cubicBezTo>
                      <a:pt x="3122507" y="3565313"/>
                      <a:pt x="3532293" y="3526367"/>
                      <a:pt x="4025900" y="3540760"/>
                    </a:cubicBezTo>
                    <a:cubicBezTo>
                      <a:pt x="4295987" y="3569547"/>
                      <a:pt x="4421293" y="3705013"/>
                      <a:pt x="4508500" y="3848100"/>
                    </a:cubicBezTo>
                    <a:cubicBezTo>
                      <a:pt x="4566920" y="3945467"/>
                      <a:pt x="4564380" y="4042833"/>
                      <a:pt x="4546600" y="4140200"/>
                    </a:cubicBezTo>
                    <a:lnTo>
                      <a:pt x="1295400" y="4114800"/>
                    </a:lnTo>
                    <a:cubicBezTo>
                      <a:pt x="914400" y="4198620"/>
                      <a:pt x="586740" y="4434840"/>
                      <a:pt x="381000" y="4686300"/>
                    </a:cubicBezTo>
                    <a:cubicBezTo>
                      <a:pt x="162560" y="5012267"/>
                      <a:pt x="127000" y="5338233"/>
                      <a:pt x="0" y="5664200"/>
                    </a:cubicBezTo>
                    <a:cubicBezTo>
                      <a:pt x="4233" y="4237567"/>
                      <a:pt x="8467" y="2810933"/>
                      <a:pt x="12700" y="1397000"/>
                    </a:cubicBezTo>
                    <a:close/>
                  </a:path>
                </a:pathLst>
              </a:custGeom>
              <a:solidFill>
                <a:srgbClr val="F1D2B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1" name="任意多边形 10"/>
            <p:cNvSpPr/>
            <p:nvPr/>
          </p:nvSpPr>
          <p:spPr>
            <a:xfrm>
              <a:off x="3858306" y="1333500"/>
              <a:ext cx="604912" cy="207825"/>
            </a:xfrm>
            <a:custGeom>
              <a:avLst/>
              <a:gdLst>
                <a:gd name="connsiteX0" fmla="*/ 0 w 571500"/>
                <a:gd name="connsiteY0" fmla="*/ 0 h 190500"/>
                <a:gd name="connsiteX1" fmla="*/ 152400 w 571500"/>
                <a:gd name="connsiteY1" fmla="*/ 190500 h 190500"/>
                <a:gd name="connsiteX2" fmla="*/ 431800 w 571500"/>
                <a:gd name="connsiteY2" fmla="*/ 177800 h 190500"/>
                <a:gd name="connsiteX3" fmla="*/ 571500 w 571500"/>
                <a:gd name="connsiteY3" fmla="*/ 12700 h 190500"/>
                <a:gd name="connsiteX4" fmla="*/ 0 w 571500"/>
                <a:gd name="connsiteY4" fmla="*/ 0 h 190500"/>
                <a:gd name="connsiteX0-1" fmla="*/ 18062 w 589562"/>
                <a:gd name="connsiteY0-2" fmla="*/ 0 h 190500"/>
                <a:gd name="connsiteX1-3" fmla="*/ 170462 w 589562"/>
                <a:gd name="connsiteY1-4" fmla="*/ 190500 h 190500"/>
                <a:gd name="connsiteX2-5" fmla="*/ 449862 w 589562"/>
                <a:gd name="connsiteY2-6" fmla="*/ 177800 h 190500"/>
                <a:gd name="connsiteX3-7" fmla="*/ 589562 w 589562"/>
                <a:gd name="connsiteY3-8" fmla="*/ 12700 h 190500"/>
                <a:gd name="connsiteX4-9" fmla="*/ 18062 w 589562"/>
                <a:gd name="connsiteY4-10" fmla="*/ 0 h 190500"/>
                <a:gd name="connsiteX0-11" fmla="*/ 18062 w 609395"/>
                <a:gd name="connsiteY0-12" fmla="*/ 0 h 190500"/>
                <a:gd name="connsiteX1-13" fmla="*/ 170462 w 609395"/>
                <a:gd name="connsiteY1-14" fmla="*/ 190500 h 190500"/>
                <a:gd name="connsiteX2-15" fmla="*/ 449862 w 609395"/>
                <a:gd name="connsiteY2-16" fmla="*/ 177800 h 190500"/>
                <a:gd name="connsiteX3-17" fmla="*/ 589562 w 609395"/>
                <a:gd name="connsiteY3-18" fmla="*/ 12700 h 190500"/>
                <a:gd name="connsiteX4-19" fmla="*/ 18062 w 609395"/>
                <a:gd name="connsiteY4-20" fmla="*/ 0 h 190500"/>
                <a:gd name="connsiteX0-21" fmla="*/ 18062 w 589564"/>
                <a:gd name="connsiteY0-22" fmla="*/ 0 h 190500"/>
                <a:gd name="connsiteX1-23" fmla="*/ 170462 w 589564"/>
                <a:gd name="connsiteY1-24" fmla="*/ 190500 h 190500"/>
                <a:gd name="connsiteX2-25" fmla="*/ 449862 w 589564"/>
                <a:gd name="connsiteY2-26" fmla="*/ 177800 h 190500"/>
                <a:gd name="connsiteX3-27" fmla="*/ 589562 w 589564"/>
                <a:gd name="connsiteY3-28" fmla="*/ 12700 h 190500"/>
                <a:gd name="connsiteX4-29" fmla="*/ 18062 w 589564"/>
                <a:gd name="connsiteY4-30" fmla="*/ 0 h 190500"/>
                <a:gd name="connsiteX0-31" fmla="*/ 18062 w 603852"/>
                <a:gd name="connsiteY0-32" fmla="*/ 0 h 190500"/>
                <a:gd name="connsiteX1-33" fmla="*/ 170462 w 603852"/>
                <a:gd name="connsiteY1-34" fmla="*/ 190500 h 190500"/>
                <a:gd name="connsiteX2-35" fmla="*/ 449862 w 603852"/>
                <a:gd name="connsiteY2-36" fmla="*/ 177800 h 190500"/>
                <a:gd name="connsiteX3-37" fmla="*/ 603850 w 603852"/>
                <a:gd name="connsiteY3-38" fmla="*/ 3175 h 190500"/>
                <a:gd name="connsiteX4-39" fmla="*/ 18062 w 603852"/>
                <a:gd name="connsiteY4-40" fmla="*/ 0 h 190500"/>
                <a:gd name="connsiteX0-41" fmla="*/ 18062 w 603852"/>
                <a:gd name="connsiteY0-42" fmla="*/ 0 h 190500"/>
                <a:gd name="connsiteX1-43" fmla="*/ 170462 w 603852"/>
                <a:gd name="connsiteY1-44" fmla="*/ 190500 h 190500"/>
                <a:gd name="connsiteX2-45" fmla="*/ 464149 w 603852"/>
                <a:gd name="connsiteY2-46" fmla="*/ 177800 h 190500"/>
                <a:gd name="connsiteX3-47" fmla="*/ 603850 w 603852"/>
                <a:gd name="connsiteY3-48" fmla="*/ 3175 h 190500"/>
                <a:gd name="connsiteX4-49" fmla="*/ 18062 w 603852"/>
                <a:gd name="connsiteY4-50" fmla="*/ 0 h 190500"/>
                <a:gd name="connsiteX0-51" fmla="*/ 18062 w 603852"/>
                <a:gd name="connsiteY0-52" fmla="*/ 0 h 207825"/>
                <a:gd name="connsiteX1-53" fmla="*/ 170462 w 603852"/>
                <a:gd name="connsiteY1-54" fmla="*/ 190500 h 207825"/>
                <a:gd name="connsiteX2-55" fmla="*/ 464149 w 603852"/>
                <a:gd name="connsiteY2-56" fmla="*/ 177800 h 207825"/>
                <a:gd name="connsiteX3-57" fmla="*/ 603850 w 603852"/>
                <a:gd name="connsiteY3-58" fmla="*/ 3175 h 207825"/>
                <a:gd name="connsiteX4-59" fmla="*/ 18062 w 603852"/>
                <a:gd name="connsiteY4-60" fmla="*/ 0 h 207825"/>
                <a:gd name="connsiteX0-61" fmla="*/ 16552 w 621392"/>
                <a:gd name="connsiteY0-62" fmla="*/ 0 h 207825"/>
                <a:gd name="connsiteX1-63" fmla="*/ 188002 w 621392"/>
                <a:gd name="connsiteY1-64" fmla="*/ 190500 h 207825"/>
                <a:gd name="connsiteX2-65" fmla="*/ 481689 w 621392"/>
                <a:gd name="connsiteY2-66" fmla="*/ 177800 h 207825"/>
                <a:gd name="connsiteX3-67" fmla="*/ 621390 w 621392"/>
                <a:gd name="connsiteY3-68" fmla="*/ 3175 h 207825"/>
                <a:gd name="connsiteX4-69" fmla="*/ 16552 w 621392"/>
                <a:gd name="connsiteY4-70" fmla="*/ 0 h 207825"/>
                <a:gd name="connsiteX0-71" fmla="*/ 72 w 604912"/>
                <a:gd name="connsiteY0-72" fmla="*/ 0 h 207825"/>
                <a:gd name="connsiteX1-73" fmla="*/ 171522 w 604912"/>
                <a:gd name="connsiteY1-74" fmla="*/ 190500 h 207825"/>
                <a:gd name="connsiteX2-75" fmla="*/ 465209 w 604912"/>
                <a:gd name="connsiteY2-76" fmla="*/ 177800 h 207825"/>
                <a:gd name="connsiteX3-77" fmla="*/ 604910 w 604912"/>
                <a:gd name="connsiteY3-78" fmla="*/ 3175 h 207825"/>
                <a:gd name="connsiteX4-79" fmla="*/ 72 w 604912"/>
                <a:gd name="connsiteY4-80" fmla="*/ 0 h 20782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604912" h="207825">
                  <a:moveTo>
                    <a:pt x="72" y="0"/>
                  </a:moveTo>
                  <a:cubicBezTo>
                    <a:pt x="-3103" y="43921"/>
                    <a:pt x="99555" y="160867"/>
                    <a:pt x="171522" y="190500"/>
                  </a:cubicBezTo>
                  <a:cubicBezTo>
                    <a:pt x="245870" y="220133"/>
                    <a:pt x="392978" y="209021"/>
                    <a:pt x="465209" y="177800"/>
                  </a:cubicBezTo>
                  <a:cubicBezTo>
                    <a:pt x="535059" y="148167"/>
                    <a:pt x="605440" y="75670"/>
                    <a:pt x="604910" y="3175"/>
                  </a:cubicBezTo>
                  <a:lnTo>
                    <a:pt x="72" y="0"/>
                  </a:lnTo>
                  <a:close/>
                </a:path>
              </a:pathLst>
            </a:custGeom>
            <a:solidFill>
              <a:srgbClr val="FBEB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12" name="任意多边形 11"/>
            <p:cNvSpPr/>
            <p:nvPr/>
          </p:nvSpPr>
          <p:spPr>
            <a:xfrm flipH="1" flipV="1">
              <a:off x="3849460" y="5258552"/>
              <a:ext cx="604912" cy="207825"/>
            </a:xfrm>
            <a:custGeom>
              <a:avLst/>
              <a:gdLst>
                <a:gd name="connsiteX0" fmla="*/ 0 w 571500"/>
                <a:gd name="connsiteY0" fmla="*/ 0 h 190500"/>
                <a:gd name="connsiteX1" fmla="*/ 152400 w 571500"/>
                <a:gd name="connsiteY1" fmla="*/ 190500 h 190500"/>
                <a:gd name="connsiteX2" fmla="*/ 431800 w 571500"/>
                <a:gd name="connsiteY2" fmla="*/ 177800 h 190500"/>
                <a:gd name="connsiteX3" fmla="*/ 571500 w 571500"/>
                <a:gd name="connsiteY3" fmla="*/ 12700 h 190500"/>
                <a:gd name="connsiteX4" fmla="*/ 0 w 571500"/>
                <a:gd name="connsiteY4" fmla="*/ 0 h 190500"/>
                <a:gd name="connsiteX0-1" fmla="*/ 18062 w 589562"/>
                <a:gd name="connsiteY0-2" fmla="*/ 0 h 190500"/>
                <a:gd name="connsiteX1-3" fmla="*/ 170462 w 589562"/>
                <a:gd name="connsiteY1-4" fmla="*/ 190500 h 190500"/>
                <a:gd name="connsiteX2-5" fmla="*/ 449862 w 589562"/>
                <a:gd name="connsiteY2-6" fmla="*/ 177800 h 190500"/>
                <a:gd name="connsiteX3-7" fmla="*/ 589562 w 589562"/>
                <a:gd name="connsiteY3-8" fmla="*/ 12700 h 190500"/>
                <a:gd name="connsiteX4-9" fmla="*/ 18062 w 589562"/>
                <a:gd name="connsiteY4-10" fmla="*/ 0 h 190500"/>
                <a:gd name="connsiteX0-11" fmla="*/ 18062 w 609395"/>
                <a:gd name="connsiteY0-12" fmla="*/ 0 h 190500"/>
                <a:gd name="connsiteX1-13" fmla="*/ 170462 w 609395"/>
                <a:gd name="connsiteY1-14" fmla="*/ 190500 h 190500"/>
                <a:gd name="connsiteX2-15" fmla="*/ 449862 w 609395"/>
                <a:gd name="connsiteY2-16" fmla="*/ 177800 h 190500"/>
                <a:gd name="connsiteX3-17" fmla="*/ 589562 w 609395"/>
                <a:gd name="connsiteY3-18" fmla="*/ 12700 h 190500"/>
                <a:gd name="connsiteX4-19" fmla="*/ 18062 w 609395"/>
                <a:gd name="connsiteY4-20" fmla="*/ 0 h 190500"/>
                <a:gd name="connsiteX0-21" fmla="*/ 18062 w 589564"/>
                <a:gd name="connsiteY0-22" fmla="*/ 0 h 190500"/>
                <a:gd name="connsiteX1-23" fmla="*/ 170462 w 589564"/>
                <a:gd name="connsiteY1-24" fmla="*/ 190500 h 190500"/>
                <a:gd name="connsiteX2-25" fmla="*/ 449862 w 589564"/>
                <a:gd name="connsiteY2-26" fmla="*/ 177800 h 190500"/>
                <a:gd name="connsiteX3-27" fmla="*/ 589562 w 589564"/>
                <a:gd name="connsiteY3-28" fmla="*/ 12700 h 190500"/>
                <a:gd name="connsiteX4-29" fmla="*/ 18062 w 589564"/>
                <a:gd name="connsiteY4-30" fmla="*/ 0 h 190500"/>
                <a:gd name="connsiteX0-31" fmla="*/ 18062 w 603852"/>
                <a:gd name="connsiteY0-32" fmla="*/ 0 h 190500"/>
                <a:gd name="connsiteX1-33" fmla="*/ 170462 w 603852"/>
                <a:gd name="connsiteY1-34" fmla="*/ 190500 h 190500"/>
                <a:gd name="connsiteX2-35" fmla="*/ 449862 w 603852"/>
                <a:gd name="connsiteY2-36" fmla="*/ 177800 h 190500"/>
                <a:gd name="connsiteX3-37" fmla="*/ 603850 w 603852"/>
                <a:gd name="connsiteY3-38" fmla="*/ 3175 h 190500"/>
                <a:gd name="connsiteX4-39" fmla="*/ 18062 w 603852"/>
                <a:gd name="connsiteY4-40" fmla="*/ 0 h 190500"/>
                <a:gd name="connsiteX0-41" fmla="*/ 18062 w 603852"/>
                <a:gd name="connsiteY0-42" fmla="*/ 0 h 190500"/>
                <a:gd name="connsiteX1-43" fmla="*/ 170462 w 603852"/>
                <a:gd name="connsiteY1-44" fmla="*/ 190500 h 190500"/>
                <a:gd name="connsiteX2-45" fmla="*/ 464149 w 603852"/>
                <a:gd name="connsiteY2-46" fmla="*/ 177800 h 190500"/>
                <a:gd name="connsiteX3-47" fmla="*/ 603850 w 603852"/>
                <a:gd name="connsiteY3-48" fmla="*/ 3175 h 190500"/>
                <a:gd name="connsiteX4-49" fmla="*/ 18062 w 603852"/>
                <a:gd name="connsiteY4-50" fmla="*/ 0 h 190500"/>
                <a:gd name="connsiteX0-51" fmla="*/ 18062 w 603852"/>
                <a:gd name="connsiteY0-52" fmla="*/ 0 h 207825"/>
                <a:gd name="connsiteX1-53" fmla="*/ 170462 w 603852"/>
                <a:gd name="connsiteY1-54" fmla="*/ 190500 h 207825"/>
                <a:gd name="connsiteX2-55" fmla="*/ 464149 w 603852"/>
                <a:gd name="connsiteY2-56" fmla="*/ 177800 h 207825"/>
                <a:gd name="connsiteX3-57" fmla="*/ 603850 w 603852"/>
                <a:gd name="connsiteY3-58" fmla="*/ 3175 h 207825"/>
                <a:gd name="connsiteX4-59" fmla="*/ 18062 w 603852"/>
                <a:gd name="connsiteY4-60" fmla="*/ 0 h 207825"/>
                <a:gd name="connsiteX0-61" fmla="*/ 16552 w 621392"/>
                <a:gd name="connsiteY0-62" fmla="*/ 0 h 207825"/>
                <a:gd name="connsiteX1-63" fmla="*/ 188002 w 621392"/>
                <a:gd name="connsiteY1-64" fmla="*/ 190500 h 207825"/>
                <a:gd name="connsiteX2-65" fmla="*/ 481689 w 621392"/>
                <a:gd name="connsiteY2-66" fmla="*/ 177800 h 207825"/>
                <a:gd name="connsiteX3-67" fmla="*/ 621390 w 621392"/>
                <a:gd name="connsiteY3-68" fmla="*/ 3175 h 207825"/>
                <a:gd name="connsiteX4-69" fmla="*/ 16552 w 621392"/>
                <a:gd name="connsiteY4-70" fmla="*/ 0 h 207825"/>
                <a:gd name="connsiteX0-71" fmla="*/ 72 w 604912"/>
                <a:gd name="connsiteY0-72" fmla="*/ 0 h 207825"/>
                <a:gd name="connsiteX1-73" fmla="*/ 171522 w 604912"/>
                <a:gd name="connsiteY1-74" fmla="*/ 190500 h 207825"/>
                <a:gd name="connsiteX2-75" fmla="*/ 465209 w 604912"/>
                <a:gd name="connsiteY2-76" fmla="*/ 177800 h 207825"/>
                <a:gd name="connsiteX3-77" fmla="*/ 604910 w 604912"/>
                <a:gd name="connsiteY3-78" fmla="*/ 3175 h 207825"/>
                <a:gd name="connsiteX4-79" fmla="*/ 72 w 604912"/>
                <a:gd name="connsiteY4-80" fmla="*/ 0 h 20782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604912" h="207825">
                  <a:moveTo>
                    <a:pt x="72" y="0"/>
                  </a:moveTo>
                  <a:cubicBezTo>
                    <a:pt x="-3103" y="43921"/>
                    <a:pt x="99555" y="160867"/>
                    <a:pt x="171522" y="190500"/>
                  </a:cubicBezTo>
                  <a:cubicBezTo>
                    <a:pt x="245870" y="220133"/>
                    <a:pt x="392978" y="209021"/>
                    <a:pt x="465209" y="177800"/>
                  </a:cubicBezTo>
                  <a:cubicBezTo>
                    <a:pt x="535059" y="148167"/>
                    <a:pt x="605440" y="75670"/>
                    <a:pt x="604910" y="3175"/>
                  </a:cubicBezTo>
                  <a:lnTo>
                    <a:pt x="72" y="0"/>
                  </a:lnTo>
                  <a:close/>
                </a:path>
              </a:pathLst>
            </a:custGeom>
            <a:solidFill>
              <a:srgbClr val="FBEB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 flipH="1">
            <a:off x="8499025" y="783183"/>
            <a:ext cx="4512932" cy="5951328"/>
            <a:chOff x="-596909" y="0"/>
            <a:chExt cx="5392789" cy="6997700"/>
          </a:xfrm>
          <a:effectLst>
            <a:outerShdw blurRad="292100" dist="38100" sx="105000" sy="105000" algn="l" rotWithShape="0">
              <a:prstClr val="black">
                <a:alpha val="40000"/>
              </a:prstClr>
            </a:outerShdw>
          </a:effectLst>
        </p:grpSpPr>
        <p:grpSp>
          <p:nvGrpSpPr>
            <p:cNvPr id="26" name="组合 25"/>
            <p:cNvGrpSpPr/>
            <p:nvPr/>
          </p:nvGrpSpPr>
          <p:grpSpPr>
            <a:xfrm>
              <a:off x="-596909" y="0"/>
              <a:ext cx="5392789" cy="6997700"/>
              <a:chOff x="-939809" y="-779780"/>
              <a:chExt cx="5392789" cy="6997700"/>
            </a:xfrm>
          </p:grpSpPr>
          <p:sp>
            <p:nvSpPr>
              <p:cNvPr id="29" name="任意多边形 28"/>
              <p:cNvSpPr/>
              <p:nvPr/>
            </p:nvSpPr>
            <p:spPr>
              <a:xfrm rot="18198067">
                <a:off x="-1155557" y="-386090"/>
                <a:ext cx="2951193" cy="2519697"/>
              </a:xfrm>
              <a:custGeom>
                <a:avLst/>
                <a:gdLst>
                  <a:gd name="connsiteX0" fmla="*/ 25400 w 2844800"/>
                  <a:gd name="connsiteY0" fmla="*/ 1828800 h 2667000"/>
                  <a:gd name="connsiteX1" fmla="*/ 63500 w 2844800"/>
                  <a:gd name="connsiteY1" fmla="*/ 1778000 h 2667000"/>
                  <a:gd name="connsiteX2" fmla="*/ 2844800 w 2844800"/>
                  <a:gd name="connsiteY2" fmla="*/ 0 h 2667000"/>
                  <a:gd name="connsiteX3" fmla="*/ 2781300 w 2844800"/>
                  <a:gd name="connsiteY3" fmla="*/ 698500 h 2667000"/>
                  <a:gd name="connsiteX4" fmla="*/ 0 w 2844800"/>
                  <a:gd name="connsiteY4" fmla="*/ 2667000 h 2667000"/>
                  <a:gd name="connsiteX5" fmla="*/ 25400 w 2844800"/>
                  <a:gd name="connsiteY5" fmla="*/ 1828800 h 2667000"/>
                  <a:gd name="connsiteX0-1" fmla="*/ 25400 w 3161843"/>
                  <a:gd name="connsiteY0-2" fmla="*/ 1870490 h 2708690"/>
                  <a:gd name="connsiteX1-3" fmla="*/ 63500 w 3161843"/>
                  <a:gd name="connsiteY1-4" fmla="*/ 1819690 h 2708690"/>
                  <a:gd name="connsiteX2-5" fmla="*/ 2844800 w 3161843"/>
                  <a:gd name="connsiteY2-6" fmla="*/ 41690 h 2708690"/>
                  <a:gd name="connsiteX3-7" fmla="*/ 2781300 w 3161843"/>
                  <a:gd name="connsiteY3-8" fmla="*/ 740190 h 2708690"/>
                  <a:gd name="connsiteX4-9" fmla="*/ 0 w 3161843"/>
                  <a:gd name="connsiteY4-10" fmla="*/ 2708690 h 2708690"/>
                  <a:gd name="connsiteX5-11" fmla="*/ 25400 w 3161843"/>
                  <a:gd name="connsiteY5-12" fmla="*/ 1870490 h 2708690"/>
                  <a:gd name="connsiteX0-13" fmla="*/ 25400 w 3022149"/>
                  <a:gd name="connsiteY0-14" fmla="*/ 1828800 h 2667000"/>
                  <a:gd name="connsiteX1-15" fmla="*/ 63500 w 3022149"/>
                  <a:gd name="connsiteY1-16" fmla="*/ 1778000 h 2667000"/>
                  <a:gd name="connsiteX2-17" fmla="*/ 2844800 w 3022149"/>
                  <a:gd name="connsiteY2-18" fmla="*/ 0 h 2667000"/>
                  <a:gd name="connsiteX3-19" fmla="*/ 2781300 w 3022149"/>
                  <a:gd name="connsiteY3-20" fmla="*/ 698500 h 2667000"/>
                  <a:gd name="connsiteX4-21" fmla="*/ 0 w 3022149"/>
                  <a:gd name="connsiteY4-22" fmla="*/ 2667000 h 2667000"/>
                  <a:gd name="connsiteX5-23" fmla="*/ 25400 w 3022149"/>
                  <a:gd name="connsiteY5-24" fmla="*/ 1828800 h 2667000"/>
                  <a:gd name="connsiteX0-25" fmla="*/ 175315 w 3160328"/>
                  <a:gd name="connsiteY0-26" fmla="*/ 1836532 h 2674732"/>
                  <a:gd name="connsiteX1-27" fmla="*/ 213415 w 3160328"/>
                  <a:gd name="connsiteY1-28" fmla="*/ 1785732 h 2674732"/>
                  <a:gd name="connsiteX2-29" fmla="*/ 2957497 w 3160328"/>
                  <a:gd name="connsiteY2-30" fmla="*/ 0 h 2674732"/>
                  <a:gd name="connsiteX3-31" fmla="*/ 2931215 w 3160328"/>
                  <a:gd name="connsiteY3-32" fmla="*/ 706232 h 2674732"/>
                  <a:gd name="connsiteX4-33" fmla="*/ 149915 w 3160328"/>
                  <a:gd name="connsiteY4-34" fmla="*/ 2674732 h 2674732"/>
                  <a:gd name="connsiteX5-35" fmla="*/ 175315 w 3160328"/>
                  <a:gd name="connsiteY5-36" fmla="*/ 1836532 h 2674732"/>
                  <a:gd name="connsiteX0-37" fmla="*/ 175315 w 3122682"/>
                  <a:gd name="connsiteY0-38" fmla="*/ 1836532 h 2674732"/>
                  <a:gd name="connsiteX1-39" fmla="*/ 213415 w 3122682"/>
                  <a:gd name="connsiteY1-40" fmla="*/ 1785732 h 2674732"/>
                  <a:gd name="connsiteX2-41" fmla="*/ 2957497 w 3122682"/>
                  <a:gd name="connsiteY2-42" fmla="*/ 0 h 2674732"/>
                  <a:gd name="connsiteX3-43" fmla="*/ 2931215 w 3122682"/>
                  <a:gd name="connsiteY3-44" fmla="*/ 706232 h 2674732"/>
                  <a:gd name="connsiteX4-45" fmla="*/ 149915 w 3122682"/>
                  <a:gd name="connsiteY4-46" fmla="*/ 2674732 h 2674732"/>
                  <a:gd name="connsiteX5-47" fmla="*/ 175315 w 3122682"/>
                  <a:gd name="connsiteY5-48" fmla="*/ 1836532 h 2674732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</a:cxnLst>
                <a:rect l="l" t="t" r="r" b="b"/>
                <a:pathLst>
                  <a:path w="3122682" h="2674732">
                    <a:moveTo>
                      <a:pt x="175315" y="1836532"/>
                    </a:moveTo>
                    <a:cubicBezTo>
                      <a:pt x="188015" y="1819599"/>
                      <a:pt x="-250282" y="2091821"/>
                      <a:pt x="213415" y="1785732"/>
                    </a:cubicBezTo>
                    <a:lnTo>
                      <a:pt x="2957497" y="0"/>
                    </a:lnTo>
                    <a:cubicBezTo>
                      <a:pt x="3004064" y="35983"/>
                      <a:pt x="3320008" y="205063"/>
                      <a:pt x="2931215" y="706232"/>
                    </a:cubicBezTo>
                    <a:lnTo>
                      <a:pt x="149915" y="2674732"/>
                    </a:lnTo>
                    <a:lnTo>
                      <a:pt x="175315" y="1836532"/>
                    </a:lnTo>
                    <a:close/>
                  </a:path>
                </a:pathLst>
              </a:custGeom>
              <a:solidFill>
                <a:srgbClr val="CFA17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30" name="任意多边形 29"/>
              <p:cNvSpPr/>
              <p:nvPr/>
            </p:nvSpPr>
            <p:spPr>
              <a:xfrm rot="20117566">
                <a:off x="-780002" y="-620129"/>
                <a:ext cx="2856181" cy="2512413"/>
              </a:xfrm>
              <a:custGeom>
                <a:avLst/>
                <a:gdLst>
                  <a:gd name="connsiteX0" fmla="*/ 25400 w 2844800"/>
                  <a:gd name="connsiteY0" fmla="*/ 1828800 h 2667000"/>
                  <a:gd name="connsiteX1" fmla="*/ 63500 w 2844800"/>
                  <a:gd name="connsiteY1" fmla="*/ 1778000 h 2667000"/>
                  <a:gd name="connsiteX2" fmla="*/ 2844800 w 2844800"/>
                  <a:gd name="connsiteY2" fmla="*/ 0 h 2667000"/>
                  <a:gd name="connsiteX3" fmla="*/ 2781300 w 2844800"/>
                  <a:gd name="connsiteY3" fmla="*/ 698500 h 2667000"/>
                  <a:gd name="connsiteX4" fmla="*/ 0 w 2844800"/>
                  <a:gd name="connsiteY4" fmla="*/ 2667000 h 2667000"/>
                  <a:gd name="connsiteX5" fmla="*/ 25400 w 2844800"/>
                  <a:gd name="connsiteY5" fmla="*/ 1828800 h 2667000"/>
                  <a:gd name="connsiteX0-1" fmla="*/ 25400 w 3161843"/>
                  <a:gd name="connsiteY0-2" fmla="*/ 1870490 h 2708690"/>
                  <a:gd name="connsiteX1-3" fmla="*/ 63500 w 3161843"/>
                  <a:gd name="connsiteY1-4" fmla="*/ 1819690 h 2708690"/>
                  <a:gd name="connsiteX2-5" fmla="*/ 2844800 w 3161843"/>
                  <a:gd name="connsiteY2-6" fmla="*/ 41690 h 2708690"/>
                  <a:gd name="connsiteX3-7" fmla="*/ 2781300 w 3161843"/>
                  <a:gd name="connsiteY3-8" fmla="*/ 740190 h 2708690"/>
                  <a:gd name="connsiteX4-9" fmla="*/ 0 w 3161843"/>
                  <a:gd name="connsiteY4-10" fmla="*/ 2708690 h 2708690"/>
                  <a:gd name="connsiteX5-11" fmla="*/ 25400 w 3161843"/>
                  <a:gd name="connsiteY5-12" fmla="*/ 1870490 h 2708690"/>
                  <a:gd name="connsiteX0-13" fmla="*/ 25400 w 3022149"/>
                  <a:gd name="connsiteY0-14" fmla="*/ 1828800 h 2667000"/>
                  <a:gd name="connsiteX1-15" fmla="*/ 63500 w 3022149"/>
                  <a:gd name="connsiteY1-16" fmla="*/ 1778000 h 2667000"/>
                  <a:gd name="connsiteX2-17" fmla="*/ 2844800 w 3022149"/>
                  <a:gd name="connsiteY2-18" fmla="*/ 0 h 2667000"/>
                  <a:gd name="connsiteX3-19" fmla="*/ 2781300 w 3022149"/>
                  <a:gd name="connsiteY3-20" fmla="*/ 698500 h 2667000"/>
                  <a:gd name="connsiteX4-21" fmla="*/ 0 w 3022149"/>
                  <a:gd name="connsiteY4-22" fmla="*/ 2667000 h 2667000"/>
                  <a:gd name="connsiteX5-23" fmla="*/ 25400 w 3022149"/>
                  <a:gd name="connsiteY5-24" fmla="*/ 1828800 h 266700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</a:cxnLst>
                <a:rect l="l" t="t" r="r" b="b"/>
                <a:pathLst>
                  <a:path w="3022149" h="2667000">
                    <a:moveTo>
                      <a:pt x="25400" y="1828800"/>
                    </a:moveTo>
                    <a:lnTo>
                      <a:pt x="63500" y="1778000"/>
                    </a:lnTo>
                    <a:lnTo>
                      <a:pt x="2844800" y="0"/>
                    </a:lnTo>
                    <a:cubicBezTo>
                      <a:pt x="2891367" y="35983"/>
                      <a:pt x="3255433" y="254000"/>
                      <a:pt x="2781300" y="698500"/>
                    </a:cubicBezTo>
                    <a:lnTo>
                      <a:pt x="0" y="2667000"/>
                    </a:lnTo>
                    <a:lnTo>
                      <a:pt x="25400" y="1828800"/>
                    </a:lnTo>
                    <a:close/>
                  </a:path>
                </a:pathLst>
              </a:custGeom>
              <a:solidFill>
                <a:srgbClr val="DFB28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31" name="任意多边形 30"/>
              <p:cNvSpPr/>
              <p:nvPr/>
            </p:nvSpPr>
            <p:spPr>
              <a:xfrm>
                <a:off x="-102029" y="-779780"/>
                <a:ext cx="3022149" cy="2667000"/>
              </a:xfrm>
              <a:custGeom>
                <a:avLst/>
                <a:gdLst>
                  <a:gd name="connsiteX0" fmla="*/ 25400 w 2844800"/>
                  <a:gd name="connsiteY0" fmla="*/ 1828800 h 2667000"/>
                  <a:gd name="connsiteX1" fmla="*/ 63500 w 2844800"/>
                  <a:gd name="connsiteY1" fmla="*/ 1778000 h 2667000"/>
                  <a:gd name="connsiteX2" fmla="*/ 2844800 w 2844800"/>
                  <a:gd name="connsiteY2" fmla="*/ 0 h 2667000"/>
                  <a:gd name="connsiteX3" fmla="*/ 2781300 w 2844800"/>
                  <a:gd name="connsiteY3" fmla="*/ 698500 h 2667000"/>
                  <a:gd name="connsiteX4" fmla="*/ 0 w 2844800"/>
                  <a:gd name="connsiteY4" fmla="*/ 2667000 h 2667000"/>
                  <a:gd name="connsiteX5" fmla="*/ 25400 w 2844800"/>
                  <a:gd name="connsiteY5" fmla="*/ 1828800 h 2667000"/>
                  <a:gd name="connsiteX0-1" fmla="*/ 25400 w 3161843"/>
                  <a:gd name="connsiteY0-2" fmla="*/ 1870490 h 2708690"/>
                  <a:gd name="connsiteX1-3" fmla="*/ 63500 w 3161843"/>
                  <a:gd name="connsiteY1-4" fmla="*/ 1819690 h 2708690"/>
                  <a:gd name="connsiteX2-5" fmla="*/ 2844800 w 3161843"/>
                  <a:gd name="connsiteY2-6" fmla="*/ 41690 h 2708690"/>
                  <a:gd name="connsiteX3-7" fmla="*/ 2781300 w 3161843"/>
                  <a:gd name="connsiteY3-8" fmla="*/ 740190 h 2708690"/>
                  <a:gd name="connsiteX4-9" fmla="*/ 0 w 3161843"/>
                  <a:gd name="connsiteY4-10" fmla="*/ 2708690 h 2708690"/>
                  <a:gd name="connsiteX5-11" fmla="*/ 25400 w 3161843"/>
                  <a:gd name="connsiteY5-12" fmla="*/ 1870490 h 2708690"/>
                  <a:gd name="connsiteX0-13" fmla="*/ 25400 w 3022149"/>
                  <a:gd name="connsiteY0-14" fmla="*/ 1828800 h 2667000"/>
                  <a:gd name="connsiteX1-15" fmla="*/ 63500 w 3022149"/>
                  <a:gd name="connsiteY1-16" fmla="*/ 1778000 h 2667000"/>
                  <a:gd name="connsiteX2-17" fmla="*/ 2844800 w 3022149"/>
                  <a:gd name="connsiteY2-18" fmla="*/ 0 h 2667000"/>
                  <a:gd name="connsiteX3-19" fmla="*/ 2781300 w 3022149"/>
                  <a:gd name="connsiteY3-20" fmla="*/ 698500 h 2667000"/>
                  <a:gd name="connsiteX4-21" fmla="*/ 0 w 3022149"/>
                  <a:gd name="connsiteY4-22" fmla="*/ 2667000 h 2667000"/>
                  <a:gd name="connsiteX5-23" fmla="*/ 25400 w 3022149"/>
                  <a:gd name="connsiteY5-24" fmla="*/ 1828800 h 266700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</a:cxnLst>
                <a:rect l="l" t="t" r="r" b="b"/>
                <a:pathLst>
                  <a:path w="3022149" h="2667000">
                    <a:moveTo>
                      <a:pt x="25400" y="1828800"/>
                    </a:moveTo>
                    <a:lnTo>
                      <a:pt x="63500" y="1778000"/>
                    </a:lnTo>
                    <a:lnTo>
                      <a:pt x="2844800" y="0"/>
                    </a:lnTo>
                    <a:cubicBezTo>
                      <a:pt x="2891367" y="35983"/>
                      <a:pt x="3255433" y="254000"/>
                      <a:pt x="2781300" y="698500"/>
                    </a:cubicBezTo>
                    <a:lnTo>
                      <a:pt x="0" y="2667000"/>
                    </a:lnTo>
                    <a:lnTo>
                      <a:pt x="25400" y="1828800"/>
                    </a:lnTo>
                    <a:close/>
                  </a:path>
                </a:pathLst>
              </a:custGeom>
              <a:solidFill>
                <a:srgbClr val="EEC29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任意多边形 31"/>
              <p:cNvSpPr/>
              <p:nvPr/>
            </p:nvSpPr>
            <p:spPr>
              <a:xfrm>
                <a:off x="-104782" y="553720"/>
                <a:ext cx="4557762" cy="5664200"/>
              </a:xfrm>
              <a:custGeom>
                <a:avLst/>
                <a:gdLst>
                  <a:gd name="connsiteX0" fmla="*/ 12700 w 4546600"/>
                  <a:gd name="connsiteY0" fmla="*/ 1397000 h 5664200"/>
                  <a:gd name="connsiteX1" fmla="*/ 165100 w 4546600"/>
                  <a:gd name="connsiteY1" fmla="*/ 762000 h 5664200"/>
                  <a:gd name="connsiteX2" fmla="*/ 622300 w 4546600"/>
                  <a:gd name="connsiteY2" fmla="*/ 317500 h 5664200"/>
                  <a:gd name="connsiteX3" fmla="*/ 1016000 w 4546600"/>
                  <a:gd name="connsiteY3" fmla="*/ 63500 h 5664200"/>
                  <a:gd name="connsiteX4" fmla="*/ 1320800 w 4546600"/>
                  <a:gd name="connsiteY4" fmla="*/ 12700 h 5664200"/>
                  <a:gd name="connsiteX5" fmla="*/ 4521200 w 4546600"/>
                  <a:gd name="connsiteY5" fmla="*/ 0 h 5664200"/>
                  <a:gd name="connsiteX6" fmla="*/ 4394200 w 4546600"/>
                  <a:gd name="connsiteY6" fmla="*/ 393700 h 5664200"/>
                  <a:gd name="connsiteX7" fmla="*/ 4089400 w 4546600"/>
                  <a:gd name="connsiteY7" fmla="*/ 571500 h 5664200"/>
                  <a:gd name="connsiteX8" fmla="*/ 2311400 w 4546600"/>
                  <a:gd name="connsiteY8" fmla="*/ 558800 h 5664200"/>
                  <a:gd name="connsiteX9" fmla="*/ 1206500 w 4546600"/>
                  <a:gd name="connsiteY9" fmla="*/ 1257300 h 5664200"/>
                  <a:gd name="connsiteX10" fmla="*/ 990600 w 4546600"/>
                  <a:gd name="connsiteY10" fmla="*/ 2336800 h 5664200"/>
                  <a:gd name="connsiteX11" fmla="*/ 1447800 w 4546600"/>
                  <a:gd name="connsiteY11" fmla="*/ 3187700 h 5664200"/>
                  <a:gd name="connsiteX12" fmla="*/ 2590800 w 4546600"/>
                  <a:gd name="connsiteY12" fmla="*/ 3581400 h 5664200"/>
                  <a:gd name="connsiteX13" fmla="*/ 4025900 w 4546600"/>
                  <a:gd name="connsiteY13" fmla="*/ 3556000 h 5664200"/>
                  <a:gd name="connsiteX14" fmla="*/ 4508500 w 4546600"/>
                  <a:gd name="connsiteY14" fmla="*/ 3848100 h 5664200"/>
                  <a:gd name="connsiteX15" fmla="*/ 4546600 w 4546600"/>
                  <a:gd name="connsiteY15" fmla="*/ 4140200 h 5664200"/>
                  <a:gd name="connsiteX16" fmla="*/ 1295400 w 4546600"/>
                  <a:gd name="connsiteY16" fmla="*/ 4114800 h 5664200"/>
                  <a:gd name="connsiteX17" fmla="*/ 381000 w 4546600"/>
                  <a:gd name="connsiteY17" fmla="*/ 4686300 h 5664200"/>
                  <a:gd name="connsiteX18" fmla="*/ 0 w 4546600"/>
                  <a:gd name="connsiteY18" fmla="*/ 5664200 h 5664200"/>
                  <a:gd name="connsiteX19" fmla="*/ 12700 w 4546600"/>
                  <a:gd name="connsiteY19" fmla="*/ 1397000 h 5664200"/>
                  <a:gd name="connsiteX0-1" fmla="*/ 12700 w 4546600"/>
                  <a:gd name="connsiteY0-2" fmla="*/ 1397000 h 5664200"/>
                  <a:gd name="connsiteX1-3" fmla="*/ 165100 w 4546600"/>
                  <a:gd name="connsiteY1-4" fmla="*/ 762000 h 5664200"/>
                  <a:gd name="connsiteX2-5" fmla="*/ 622300 w 4546600"/>
                  <a:gd name="connsiteY2-6" fmla="*/ 317500 h 5664200"/>
                  <a:gd name="connsiteX3-7" fmla="*/ 1016000 w 4546600"/>
                  <a:gd name="connsiteY3-8" fmla="*/ 63500 h 5664200"/>
                  <a:gd name="connsiteX4-9" fmla="*/ 1320800 w 4546600"/>
                  <a:gd name="connsiteY4-10" fmla="*/ 12700 h 5664200"/>
                  <a:gd name="connsiteX5-11" fmla="*/ 4521200 w 4546600"/>
                  <a:gd name="connsiteY5-12" fmla="*/ 0 h 5664200"/>
                  <a:gd name="connsiteX6-13" fmla="*/ 4394200 w 4546600"/>
                  <a:gd name="connsiteY6-14" fmla="*/ 393700 h 5664200"/>
                  <a:gd name="connsiteX7-15" fmla="*/ 4089400 w 4546600"/>
                  <a:gd name="connsiteY7-16" fmla="*/ 571500 h 5664200"/>
                  <a:gd name="connsiteX8-17" fmla="*/ 2311400 w 4546600"/>
                  <a:gd name="connsiteY8-18" fmla="*/ 558800 h 5664200"/>
                  <a:gd name="connsiteX9-19" fmla="*/ 1206500 w 4546600"/>
                  <a:gd name="connsiteY9-20" fmla="*/ 1257300 h 5664200"/>
                  <a:gd name="connsiteX10-21" fmla="*/ 990600 w 4546600"/>
                  <a:gd name="connsiteY10-22" fmla="*/ 2336800 h 5664200"/>
                  <a:gd name="connsiteX11-23" fmla="*/ 1447800 w 4546600"/>
                  <a:gd name="connsiteY11-24" fmla="*/ 3187700 h 5664200"/>
                  <a:gd name="connsiteX12-25" fmla="*/ 2590800 w 4546600"/>
                  <a:gd name="connsiteY12-26" fmla="*/ 3581400 h 5664200"/>
                  <a:gd name="connsiteX13-27" fmla="*/ 4025900 w 4546600"/>
                  <a:gd name="connsiteY13-28" fmla="*/ 3556000 h 5664200"/>
                  <a:gd name="connsiteX14-29" fmla="*/ 4508500 w 4546600"/>
                  <a:gd name="connsiteY14-30" fmla="*/ 3848100 h 5664200"/>
                  <a:gd name="connsiteX15-31" fmla="*/ 4546600 w 4546600"/>
                  <a:gd name="connsiteY15-32" fmla="*/ 4140200 h 5664200"/>
                  <a:gd name="connsiteX16-33" fmla="*/ 1295400 w 4546600"/>
                  <a:gd name="connsiteY16-34" fmla="*/ 4114800 h 5664200"/>
                  <a:gd name="connsiteX17-35" fmla="*/ 381000 w 4546600"/>
                  <a:gd name="connsiteY17-36" fmla="*/ 4686300 h 5664200"/>
                  <a:gd name="connsiteX18-37" fmla="*/ 0 w 4546600"/>
                  <a:gd name="connsiteY18-38" fmla="*/ 5664200 h 5664200"/>
                  <a:gd name="connsiteX19-39" fmla="*/ 12700 w 4546600"/>
                  <a:gd name="connsiteY19-40" fmla="*/ 1397000 h 5664200"/>
                  <a:gd name="connsiteX0-41" fmla="*/ 12700 w 4546600"/>
                  <a:gd name="connsiteY0-42" fmla="*/ 1397000 h 5664200"/>
                  <a:gd name="connsiteX1-43" fmla="*/ 165100 w 4546600"/>
                  <a:gd name="connsiteY1-44" fmla="*/ 762000 h 5664200"/>
                  <a:gd name="connsiteX2-45" fmla="*/ 622300 w 4546600"/>
                  <a:gd name="connsiteY2-46" fmla="*/ 317500 h 5664200"/>
                  <a:gd name="connsiteX3-47" fmla="*/ 1016000 w 4546600"/>
                  <a:gd name="connsiteY3-48" fmla="*/ 63500 h 5664200"/>
                  <a:gd name="connsiteX4-49" fmla="*/ 1320800 w 4546600"/>
                  <a:gd name="connsiteY4-50" fmla="*/ 12700 h 5664200"/>
                  <a:gd name="connsiteX5-51" fmla="*/ 4521200 w 4546600"/>
                  <a:gd name="connsiteY5-52" fmla="*/ 0 h 5664200"/>
                  <a:gd name="connsiteX6-53" fmla="*/ 4394200 w 4546600"/>
                  <a:gd name="connsiteY6-54" fmla="*/ 393700 h 5664200"/>
                  <a:gd name="connsiteX7-55" fmla="*/ 4089400 w 4546600"/>
                  <a:gd name="connsiteY7-56" fmla="*/ 571500 h 5664200"/>
                  <a:gd name="connsiteX8-57" fmla="*/ 2311400 w 4546600"/>
                  <a:gd name="connsiteY8-58" fmla="*/ 558800 h 5664200"/>
                  <a:gd name="connsiteX9-59" fmla="*/ 1206500 w 4546600"/>
                  <a:gd name="connsiteY9-60" fmla="*/ 1257300 h 5664200"/>
                  <a:gd name="connsiteX10-61" fmla="*/ 990600 w 4546600"/>
                  <a:gd name="connsiteY10-62" fmla="*/ 2336800 h 5664200"/>
                  <a:gd name="connsiteX11-63" fmla="*/ 1447800 w 4546600"/>
                  <a:gd name="connsiteY11-64" fmla="*/ 3187700 h 5664200"/>
                  <a:gd name="connsiteX12-65" fmla="*/ 2590800 w 4546600"/>
                  <a:gd name="connsiteY12-66" fmla="*/ 3581400 h 5664200"/>
                  <a:gd name="connsiteX13-67" fmla="*/ 4025900 w 4546600"/>
                  <a:gd name="connsiteY13-68" fmla="*/ 3556000 h 5664200"/>
                  <a:gd name="connsiteX14-69" fmla="*/ 4508500 w 4546600"/>
                  <a:gd name="connsiteY14-70" fmla="*/ 3848100 h 5664200"/>
                  <a:gd name="connsiteX15-71" fmla="*/ 4546600 w 4546600"/>
                  <a:gd name="connsiteY15-72" fmla="*/ 4140200 h 5664200"/>
                  <a:gd name="connsiteX16-73" fmla="*/ 1295400 w 4546600"/>
                  <a:gd name="connsiteY16-74" fmla="*/ 4114800 h 5664200"/>
                  <a:gd name="connsiteX17-75" fmla="*/ 381000 w 4546600"/>
                  <a:gd name="connsiteY17-76" fmla="*/ 4686300 h 5664200"/>
                  <a:gd name="connsiteX18-77" fmla="*/ 0 w 4546600"/>
                  <a:gd name="connsiteY18-78" fmla="*/ 5664200 h 5664200"/>
                  <a:gd name="connsiteX19-79" fmla="*/ 12700 w 4546600"/>
                  <a:gd name="connsiteY19-80" fmla="*/ 1397000 h 5664200"/>
                  <a:gd name="connsiteX0-81" fmla="*/ 12700 w 4546600"/>
                  <a:gd name="connsiteY0-82" fmla="*/ 1397000 h 5664200"/>
                  <a:gd name="connsiteX1-83" fmla="*/ 165100 w 4546600"/>
                  <a:gd name="connsiteY1-84" fmla="*/ 762000 h 5664200"/>
                  <a:gd name="connsiteX2-85" fmla="*/ 622300 w 4546600"/>
                  <a:gd name="connsiteY2-86" fmla="*/ 317500 h 5664200"/>
                  <a:gd name="connsiteX3-87" fmla="*/ 1016000 w 4546600"/>
                  <a:gd name="connsiteY3-88" fmla="*/ 63500 h 5664200"/>
                  <a:gd name="connsiteX4-89" fmla="*/ 1320800 w 4546600"/>
                  <a:gd name="connsiteY4-90" fmla="*/ 12700 h 5664200"/>
                  <a:gd name="connsiteX5-91" fmla="*/ 4521200 w 4546600"/>
                  <a:gd name="connsiteY5-92" fmla="*/ 0 h 5664200"/>
                  <a:gd name="connsiteX6-93" fmla="*/ 4394200 w 4546600"/>
                  <a:gd name="connsiteY6-94" fmla="*/ 393700 h 5664200"/>
                  <a:gd name="connsiteX7-95" fmla="*/ 4089400 w 4546600"/>
                  <a:gd name="connsiteY7-96" fmla="*/ 571500 h 5664200"/>
                  <a:gd name="connsiteX8-97" fmla="*/ 2311400 w 4546600"/>
                  <a:gd name="connsiteY8-98" fmla="*/ 558800 h 5664200"/>
                  <a:gd name="connsiteX9-99" fmla="*/ 1206500 w 4546600"/>
                  <a:gd name="connsiteY9-100" fmla="*/ 1257300 h 5664200"/>
                  <a:gd name="connsiteX10-101" fmla="*/ 990600 w 4546600"/>
                  <a:gd name="connsiteY10-102" fmla="*/ 2336800 h 5664200"/>
                  <a:gd name="connsiteX11-103" fmla="*/ 1447800 w 4546600"/>
                  <a:gd name="connsiteY11-104" fmla="*/ 3187700 h 5664200"/>
                  <a:gd name="connsiteX12-105" fmla="*/ 2590800 w 4546600"/>
                  <a:gd name="connsiteY12-106" fmla="*/ 3581400 h 5664200"/>
                  <a:gd name="connsiteX13-107" fmla="*/ 4025900 w 4546600"/>
                  <a:gd name="connsiteY13-108" fmla="*/ 3556000 h 5664200"/>
                  <a:gd name="connsiteX14-109" fmla="*/ 4508500 w 4546600"/>
                  <a:gd name="connsiteY14-110" fmla="*/ 3848100 h 5664200"/>
                  <a:gd name="connsiteX15-111" fmla="*/ 4546600 w 4546600"/>
                  <a:gd name="connsiteY15-112" fmla="*/ 4140200 h 5664200"/>
                  <a:gd name="connsiteX16-113" fmla="*/ 1295400 w 4546600"/>
                  <a:gd name="connsiteY16-114" fmla="*/ 4114800 h 5664200"/>
                  <a:gd name="connsiteX17-115" fmla="*/ 381000 w 4546600"/>
                  <a:gd name="connsiteY17-116" fmla="*/ 4686300 h 5664200"/>
                  <a:gd name="connsiteX18-117" fmla="*/ 0 w 4546600"/>
                  <a:gd name="connsiteY18-118" fmla="*/ 5664200 h 5664200"/>
                  <a:gd name="connsiteX19-119" fmla="*/ 12700 w 4546600"/>
                  <a:gd name="connsiteY19-120" fmla="*/ 1397000 h 5664200"/>
                  <a:gd name="connsiteX0-121" fmla="*/ 12700 w 4546600"/>
                  <a:gd name="connsiteY0-122" fmla="*/ 1397000 h 5664200"/>
                  <a:gd name="connsiteX1-123" fmla="*/ 165100 w 4546600"/>
                  <a:gd name="connsiteY1-124" fmla="*/ 762000 h 5664200"/>
                  <a:gd name="connsiteX2-125" fmla="*/ 622300 w 4546600"/>
                  <a:gd name="connsiteY2-126" fmla="*/ 317500 h 5664200"/>
                  <a:gd name="connsiteX3-127" fmla="*/ 1016000 w 4546600"/>
                  <a:gd name="connsiteY3-128" fmla="*/ 63500 h 5664200"/>
                  <a:gd name="connsiteX4-129" fmla="*/ 1320800 w 4546600"/>
                  <a:gd name="connsiteY4-130" fmla="*/ 12700 h 5664200"/>
                  <a:gd name="connsiteX5-131" fmla="*/ 4521200 w 4546600"/>
                  <a:gd name="connsiteY5-132" fmla="*/ 0 h 5664200"/>
                  <a:gd name="connsiteX6-133" fmla="*/ 4394200 w 4546600"/>
                  <a:gd name="connsiteY6-134" fmla="*/ 393700 h 5664200"/>
                  <a:gd name="connsiteX7-135" fmla="*/ 4089400 w 4546600"/>
                  <a:gd name="connsiteY7-136" fmla="*/ 571500 h 5664200"/>
                  <a:gd name="connsiteX8-137" fmla="*/ 2311400 w 4546600"/>
                  <a:gd name="connsiteY8-138" fmla="*/ 558800 h 5664200"/>
                  <a:gd name="connsiteX9-139" fmla="*/ 1120775 w 4546600"/>
                  <a:gd name="connsiteY9-140" fmla="*/ 1200150 h 5664200"/>
                  <a:gd name="connsiteX10-141" fmla="*/ 990600 w 4546600"/>
                  <a:gd name="connsiteY10-142" fmla="*/ 2336800 h 5664200"/>
                  <a:gd name="connsiteX11-143" fmla="*/ 1447800 w 4546600"/>
                  <a:gd name="connsiteY11-144" fmla="*/ 3187700 h 5664200"/>
                  <a:gd name="connsiteX12-145" fmla="*/ 2590800 w 4546600"/>
                  <a:gd name="connsiteY12-146" fmla="*/ 3581400 h 5664200"/>
                  <a:gd name="connsiteX13-147" fmla="*/ 4025900 w 4546600"/>
                  <a:gd name="connsiteY13-148" fmla="*/ 3556000 h 5664200"/>
                  <a:gd name="connsiteX14-149" fmla="*/ 4508500 w 4546600"/>
                  <a:gd name="connsiteY14-150" fmla="*/ 3848100 h 5664200"/>
                  <a:gd name="connsiteX15-151" fmla="*/ 4546600 w 4546600"/>
                  <a:gd name="connsiteY15-152" fmla="*/ 4140200 h 5664200"/>
                  <a:gd name="connsiteX16-153" fmla="*/ 1295400 w 4546600"/>
                  <a:gd name="connsiteY16-154" fmla="*/ 4114800 h 5664200"/>
                  <a:gd name="connsiteX17-155" fmla="*/ 381000 w 4546600"/>
                  <a:gd name="connsiteY17-156" fmla="*/ 4686300 h 5664200"/>
                  <a:gd name="connsiteX18-157" fmla="*/ 0 w 4546600"/>
                  <a:gd name="connsiteY18-158" fmla="*/ 5664200 h 5664200"/>
                  <a:gd name="connsiteX19-159" fmla="*/ 12700 w 4546600"/>
                  <a:gd name="connsiteY19-160" fmla="*/ 1397000 h 5664200"/>
                  <a:gd name="connsiteX0-161" fmla="*/ 12700 w 4546600"/>
                  <a:gd name="connsiteY0-162" fmla="*/ 1397000 h 5664200"/>
                  <a:gd name="connsiteX1-163" fmla="*/ 165100 w 4546600"/>
                  <a:gd name="connsiteY1-164" fmla="*/ 762000 h 5664200"/>
                  <a:gd name="connsiteX2-165" fmla="*/ 622300 w 4546600"/>
                  <a:gd name="connsiteY2-166" fmla="*/ 317500 h 5664200"/>
                  <a:gd name="connsiteX3-167" fmla="*/ 1016000 w 4546600"/>
                  <a:gd name="connsiteY3-168" fmla="*/ 63500 h 5664200"/>
                  <a:gd name="connsiteX4-169" fmla="*/ 1320800 w 4546600"/>
                  <a:gd name="connsiteY4-170" fmla="*/ 12700 h 5664200"/>
                  <a:gd name="connsiteX5-171" fmla="*/ 4521200 w 4546600"/>
                  <a:gd name="connsiteY5-172" fmla="*/ 0 h 5664200"/>
                  <a:gd name="connsiteX6-173" fmla="*/ 4394200 w 4546600"/>
                  <a:gd name="connsiteY6-174" fmla="*/ 393700 h 5664200"/>
                  <a:gd name="connsiteX7-175" fmla="*/ 4089400 w 4546600"/>
                  <a:gd name="connsiteY7-176" fmla="*/ 571500 h 5664200"/>
                  <a:gd name="connsiteX8-177" fmla="*/ 2311400 w 4546600"/>
                  <a:gd name="connsiteY8-178" fmla="*/ 558800 h 5664200"/>
                  <a:gd name="connsiteX9-179" fmla="*/ 1177925 w 4546600"/>
                  <a:gd name="connsiteY9-180" fmla="*/ 1285875 h 5664200"/>
                  <a:gd name="connsiteX10-181" fmla="*/ 990600 w 4546600"/>
                  <a:gd name="connsiteY10-182" fmla="*/ 2336800 h 5664200"/>
                  <a:gd name="connsiteX11-183" fmla="*/ 1447800 w 4546600"/>
                  <a:gd name="connsiteY11-184" fmla="*/ 3187700 h 5664200"/>
                  <a:gd name="connsiteX12-185" fmla="*/ 2590800 w 4546600"/>
                  <a:gd name="connsiteY12-186" fmla="*/ 3581400 h 5664200"/>
                  <a:gd name="connsiteX13-187" fmla="*/ 4025900 w 4546600"/>
                  <a:gd name="connsiteY13-188" fmla="*/ 3556000 h 5664200"/>
                  <a:gd name="connsiteX14-189" fmla="*/ 4508500 w 4546600"/>
                  <a:gd name="connsiteY14-190" fmla="*/ 3848100 h 5664200"/>
                  <a:gd name="connsiteX15-191" fmla="*/ 4546600 w 4546600"/>
                  <a:gd name="connsiteY15-192" fmla="*/ 4140200 h 5664200"/>
                  <a:gd name="connsiteX16-193" fmla="*/ 1295400 w 4546600"/>
                  <a:gd name="connsiteY16-194" fmla="*/ 4114800 h 5664200"/>
                  <a:gd name="connsiteX17-195" fmla="*/ 381000 w 4546600"/>
                  <a:gd name="connsiteY17-196" fmla="*/ 4686300 h 5664200"/>
                  <a:gd name="connsiteX18-197" fmla="*/ 0 w 4546600"/>
                  <a:gd name="connsiteY18-198" fmla="*/ 5664200 h 5664200"/>
                  <a:gd name="connsiteX19-199" fmla="*/ 12700 w 4546600"/>
                  <a:gd name="connsiteY19-200" fmla="*/ 1397000 h 5664200"/>
                  <a:gd name="connsiteX0-201" fmla="*/ 12700 w 4546600"/>
                  <a:gd name="connsiteY0-202" fmla="*/ 1397000 h 5664200"/>
                  <a:gd name="connsiteX1-203" fmla="*/ 165100 w 4546600"/>
                  <a:gd name="connsiteY1-204" fmla="*/ 762000 h 5664200"/>
                  <a:gd name="connsiteX2-205" fmla="*/ 622300 w 4546600"/>
                  <a:gd name="connsiteY2-206" fmla="*/ 317500 h 5664200"/>
                  <a:gd name="connsiteX3-207" fmla="*/ 1016000 w 4546600"/>
                  <a:gd name="connsiteY3-208" fmla="*/ 63500 h 5664200"/>
                  <a:gd name="connsiteX4-209" fmla="*/ 1320800 w 4546600"/>
                  <a:gd name="connsiteY4-210" fmla="*/ 12700 h 5664200"/>
                  <a:gd name="connsiteX5-211" fmla="*/ 4521200 w 4546600"/>
                  <a:gd name="connsiteY5-212" fmla="*/ 0 h 5664200"/>
                  <a:gd name="connsiteX6-213" fmla="*/ 4394200 w 4546600"/>
                  <a:gd name="connsiteY6-214" fmla="*/ 393700 h 5664200"/>
                  <a:gd name="connsiteX7-215" fmla="*/ 4089400 w 4546600"/>
                  <a:gd name="connsiteY7-216" fmla="*/ 571500 h 5664200"/>
                  <a:gd name="connsiteX8-217" fmla="*/ 2311400 w 4546600"/>
                  <a:gd name="connsiteY8-218" fmla="*/ 558800 h 5664200"/>
                  <a:gd name="connsiteX9-219" fmla="*/ 1177925 w 4546600"/>
                  <a:gd name="connsiteY9-220" fmla="*/ 1285875 h 5664200"/>
                  <a:gd name="connsiteX10-221" fmla="*/ 990600 w 4546600"/>
                  <a:gd name="connsiteY10-222" fmla="*/ 2336800 h 5664200"/>
                  <a:gd name="connsiteX11-223" fmla="*/ 1447800 w 4546600"/>
                  <a:gd name="connsiteY11-224" fmla="*/ 3187700 h 5664200"/>
                  <a:gd name="connsiteX12-225" fmla="*/ 2590800 w 4546600"/>
                  <a:gd name="connsiteY12-226" fmla="*/ 3581400 h 5664200"/>
                  <a:gd name="connsiteX13-227" fmla="*/ 4025900 w 4546600"/>
                  <a:gd name="connsiteY13-228" fmla="*/ 3556000 h 5664200"/>
                  <a:gd name="connsiteX14-229" fmla="*/ 4508500 w 4546600"/>
                  <a:gd name="connsiteY14-230" fmla="*/ 3848100 h 5664200"/>
                  <a:gd name="connsiteX15-231" fmla="*/ 4546600 w 4546600"/>
                  <a:gd name="connsiteY15-232" fmla="*/ 4140200 h 5664200"/>
                  <a:gd name="connsiteX16-233" fmla="*/ 1295400 w 4546600"/>
                  <a:gd name="connsiteY16-234" fmla="*/ 4114800 h 5664200"/>
                  <a:gd name="connsiteX17-235" fmla="*/ 381000 w 4546600"/>
                  <a:gd name="connsiteY17-236" fmla="*/ 4686300 h 5664200"/>
                  <a:gd name="connsiteX18-237" fmla="*/ 0 w 4546600"/>
                  <a:gd name="connsiteY18-238" fmla="*/ 5664200 h 5664200"/>
                  <a:gd name="connsiteX19-239" fmla="*/ 12700 w 4546600"/>
                  <a:gd name="connsiteY19-240" fmla="*/ 1397000 h 5664200"/>
                  <a:gd name="connsiteX0-241" fmla="*/ 12700 w 4546600"/>
                  <a:gd name="connsiteY0-242" fmla="*/ 1397000 h 5664200"/>
                  <a:gd name="connsiteX1-243" fmla="*/ 165100 w 4546600"/>
                  <a:gd name="connsiteY1-244" fmla="*/ 762000 h 5664200"/>
                  <a:gd name="connsiteX2-245" fmla="*/ 622300 w 4546600"/>
                  <a:gd name="connsiteY2-246" fmla="*/ 317500 h 5664200"/>
                  <a:gd name="connsiteX3-247" fmla="*/ 1016000 w 4546600"/>
                  <a:gd name="connsiteY3-248" fmla="*/ 63500 h 5664200"/>
                  <a:gd name="connsiteX4-249" fmla="*/ 1320800 w 4546600"/>
                  <a:gd name="connsiteY4-250" fmla="*/ 12700 h 5664200"/>
                  <a:gd name="connsiteX5-251" fmla="*/ 4521200 w 4546600"/>
                  <a:gd name="connsiteY5-252" fmla="*/ 0 h 5664200"/>
                  <a:gd name="connsiteX6-253" fmla="*/ 4394200 w 4546600"/>
                  <a:gd name="connsiteY6-254" fmla="*/ 393700 h 5664200"/>
                  <a:gd name="connsiteX7-255" fmla="*/ 4089400 w 4546600"/>
                  <a:gd name="connsiteY7-256" fmla="*/ 571500 h 5664200"/>
                  <a:gd name="connsiteX8-257" fmla="*/ 2311400 w 4546600"/>
                  <a:gd name="connsiteY8-258" fmla="*/ 558800 h 5664200"/>
                  <a:gd name="connsiteX9-259" fmla="*/ 1177925 w 4546600"/>
                  <a:gd name="connsiteY9-260" fmla="*/ 1285875 h 5664200"/>
                  <a:gd name="connsiteX10-261" fmla="*/ 990600 w 4546600"/>
                  <a:gd name="connsiteY10-262" fmla="*/ 2336800 h 5664200"/>
                  <a:gd name="connsiteX11-263" fmla="*/ 1447800 w 4546600"/>
                  <a:gd name="connsiteY11-264" fmla="*/ 3187700 h 5664200"/>
                  <a:gd name="connsiteX12-265" fmla="*/ 2590800 w 4546600"/>
                  <a:gd name="connsiteY12-266" fmla="*/ 3581400 h 5664200"/>
                  <a:gd name="connsiteX13-267" fmla="*/ 4025900 w 4546600"/>
                  <a:gd name="connsiteY13-268" fmla="*/ 3556000 h 5664200"/>
                  <a:gd name="connsiteX14-269" fmla="*/ 4508500 w 4546600"/>
                  <a:gd name="connsiteY14-270" fmla="*/ 3848100 h 5664200"/>
                  <a:gd name="connsiteX15-271" fmla="*/ 4546600 w 4546600"/>
                  <a:gd name="connsiteY15-272" fmla="*/ 4140200 h 5664200"/>
                  <a:gd name="connsiteX16-273" fmla="*/ 1295400 w 4546600"/>
                  <a:gd name="connsiteY16-274" fmla="*/ 4114800 h 5664200"/>
                  <a:gd name="connsiteX17-275" fmla="*/ 381000 w 4546600"/>
                  <a:gd name="connsiteY17-276" fmla="*/ 4686300 h 5664200"/>
                  <a:gd name="connsiteX18-277" fmla="*/ 0 w 4546600"/>
                  <a:gd name="connsiteY18-278" fmla="*/ 5664200 h 5664200"/>
                  <a:gd name="connsiteX19-279" fmla="*/ 12700 w 4546600"/>
                  <a:gd name="connsiteY19-280" fmla="*/ 1397000 h 5664200"/>
                  <a:gd name="connsiteX0-281" fmla="*/ 12700 w 4546600"/>
                  <a:gd name="connsiteY0-282" fmla="*/ 1397000 h 5664200"/>
                  <a:gd name="connsiteX1-283" fmla="*/ 165100 w 4546600"/>
                  <a:gd name="connsiteY1-284" fmla="*/ 762000 h 5664200"/>
                  <a:gd name="connsiteX2-285" fmla="*/ 622300 w 4546600"/>
                  <a:gd name="connsiteY2-286" fmla="*/ 317500 h 5664200"/>
                  <a:gd name="connsiteX3-287" fmla="*/ 1016000 w 4546600"/>
                  <a:gd name="connsiteY3-288" fmla="*/ 63500 h 5664200"/>
                  <a:gd name="connsiteX4-289" fmla="*/ 1320800 w 4546600"/>
                  <a:gd name="connsiteY4-290" fmla="*/ 12700 h 5664200"/>
                  <a:gd name="connsiteX5-291" fmla="*/ 4521200 w 4546600"/>
                  <a:gd name="connsiteY5-292" fmla="*/ 0 h 5664200"/>
                  <a:gd name="connsiteX6-293" fmla="*/ 4394200 w 4546600"/>
                  <a:gd name="connsiteY6-294" fmla="*/ 393700 h 5664200"/>
                  <a:gd name="connsiteX7-295" fmla="*/ 4089400 w 4546600"/>
                  <a:gd name="connsiteY7-296" fmla="*/ 571500 h 5664200"/>
                  <a:gd name="connsiteX8-297" fmla="*/ 2311400 w 4546600"/>
                  <a:gd name="connsiteY8-298" fmla="*/ 558800 h 5664200"/>
                  <a:gd name="connsiteX9-299" fmla="*/ 1177925 w 4546600"/>
                  <a:gd name="connsiteY9-300" fmla="*/ 1285875 h 5664200"/>
                  <a:gd name="connsiteX10-301" fmla="*/ 990600 w 4546600"/>
                  <a:gd name="connsiteY10-302" fmla="*/ 2336800 h 5664200"/>
                  <a:gd name="connsiteX11-303" fmla="*/ 1447800 w 4546600"/>
                  <a:gd name="connsiteY11-304" fmla="*/ 3187700 h 5664200"/>
                  <a:gd name="connsiteX12-305" fmla="*/ 2590800 w 4546600"/>
                  <a:gd name="connsiteY12-306" fmla="*/ 3581400 h 5664200"/>
                  <a:gd name="connsiteX13-307" fmla="*/ 4025900 w 4546600"/>
                  <a:gd name="connsiteY13-308" fmla="*/ 3556000 h 5664200"/>
                  <a:gd name="connsiteX14-309" fmla="*/ 4508500 w 4546600"/>
                  <a:gd name="connsiteY14-310" fmla="*/ 3848100 h 5664200"/>
                  <a:gd name="connsiteX15-311" fmla="*/ 4546600 w 4546600"/>
                  <a:gd name="connsiteY15-312" fmla="*/ 4140200 h 5664200"/>
                  <a:gd name="connsiteX16-313" fmla="*/ 1295400 w 4546600"/>
                  <a:gd name="connsiteY16-314" fmla="*/ 4114800 h 5664200"/>
                  <a:gd name="connsiteX17-315" fmla="*/ 381000 w 4546600"/>
                  <a:gd name="connsiteY17-316" fmla="*/ 4686300 h 5664200"/>
                  <a:gd name="connsiteX18-317" fmla="*/ 0 w 4546600"/>
                  <a:gd name="connsiteY18-318" fmla="*/ 5664200 h 5664200"/>
                  <a:gd name="connsiteX19-319" fmla="*/ 12700 w 4546600"/>
                  <a:gd name="connsiteY19-320" fmla="*/ 1397000 h 5664200"/>
                  <a:gd name="connsiteX0-321" fmla="*/ 12700 w 4546600"/>
                  <a:gd name="connsiteY0-322" fmla="*/ 1397000 h 5664200"/>
                  <a:gd name="connsiteX1-323" fmla="*/ 165100 w 4546600"/>
                  <a:gd name="connsiteY1-324" fmla="*/ 762000 h 5664200"/>
                  <a:gd name="connsiteX2-325" fmla="*/ 622300 w 4546600"/>
                  <a:gd name="connsiteY2-326" fmla="*/ 317500 h 5664200"/>
                  <a:gd name="connsiteX3-327" fmla="*/ 1016000 w 4546600"/>
                  <a:gd name="connsiteY3-328" fmla="*/ 63500 h 5664200"/>
                  <a:gd name="connsiteX4-329" fmla="*/ 1320800 w 4546600"/>
                  <a:gd name="connsiteY4-330" fmla="*/ 12700 h 5664200"/>
                  <a:gd name="connsiteX5-331" fmla="*/ 4521200 w 4546600"/>
                  <a:gd name="connsiteY5-332" fmla="*/ 0 h 5664200"/>
                  <a:gd name="connsiteX6-333" fmla="*/ 4394200 w 4546600"/>
                  <a:gd name="connsiteY6-334" fmla="*/ 393700 h 5664200"/>
                  <a:gd name="connsiteX7-335" fmla="*/ 4089400 w 4546600"/>
                  <a:gd name="connsiteY7-336" fmla="*/ 571500 h 5664200"/>
                  <a:gd name="connsiteX8-337" fmla="*/ 2311400 w 4546600"/>
                  <a:gd name="connsiteY8-338" fmla="*/ 558800 h 5664200"/>
                  <a:gd name="connsiteX9-339" fmla="*/ 1177925 w 4546600"/>
                  <a:gd name="connsiteY9-340" fmla="*/ 1285875 h 5664200"/>
                  <a:gd name="connsiteX10-341" fmla="*/ 990600 w 4546600"/>
                  <a:gd name="connsiteY10-342" fmla="*/ 2336800 h 5664200"/>
                  <a:gd name="connsiteX11-343" fmla="*/ 1447800 w 4546600"/>
                  <a:gd name="connsiteY11-344" fmla="*/ 3187700 h 5664200"/>
                  <a:gd name="connsiteX12-345" fmla="*/ 2590800 w 4546600"/>
                  <a:gd name="connsiteY12-346" fmla="*/ 3581400 h 5664200"/>
                  <a:gd name="connsiteX13-347" fmla="*/ 4025900 w 4546600"/>
                  <a:gd name="connsiteY13-348" fmla="*/ 3556000 h 5664200"/>
                  <a:gd name="connsiteX14-349" fmla="*/ 4508500 w 4546600"/>
                  <a:gd name="connsiteY14-350" fmla="*/ 3848100 h 5664200"/>
                  <a:gd name="connsiteX15-351" fmla="*/ 4546600 w 4546600"/>
                  <a:gd name="connsiteY15-352" fmla="*/ 4140200 h 5664200"/>
                  <a:gd name="connsiteX16-353" fmla="*/ 1295400 w 4546600"/>
                  <a:gd name="connsiteY16-354" fmla="*/ 4114800 h 5664200"/>
                  <a:gd name="connsiteX17-355" fmla="*/ 381000 w 4546600"/>
                  <a:gd name="connsiteY17-356" fmla="*/ 4686300 h 5664200"/>
                  <a:gd name="connsiteX18-357" fmla="*/ 0 w 4546600"/>
                  <a:gd name="connsiteY18-358" fmla="*/ 5664200 h 5664200"/>
                  <a:gd name="connsiteX19-359" fmla="*/ 12700 w 4546600"/>
                  <a:gd name="connsiteY19-360" fmla="*/ 1397000 h 5664200"/>
                  <a:gd name="connsiteX0-361" fmla="*/ 12700 w 4546600"/>
                  <a:gd name="connsiteY0-362" fmla="*/ 1397000 h 5664200"/>
                  <a:gd name="connsiteX1-363" fmla="*/ 165100 w 4546600"/>
                  <a:gd name="connsiteY1-364" fmla="*/ 762000 h 5664200"/>
                  <a:gd name="connsiteX2-365" fmla="*/ 622300 w 4546600"/>
                  <a:gd name="connsiteY2-366" fmla="*/ 317500 h 5664200"/>
                  <a:gd name="connsiteX3-367" fmla="*/ 1016000 w 4546600"/>
                  <a:gd name="connsiteY3-368" fmla="*/ 63500 h 5664200"/>
                  <a:gd name="connsiteX4-369" fmla="*/ 1320800 w 4546600"/>
                  <a:gd name="connsiteY4-370" fmla="*/ 12700 h 5664200"/>
                  <a:gd name="connsiteX5-371" fmla="*/ 4521200 w 4546600"/>
                  <a:gd name="connsiteY5-372" fmla="*/ 0 h 5664200"/>
                  <a:gd name="connsiteX6-373" fmla="*/ 4394200 w 4546600"/>
                  <a:gd name="connsiteY6-374" fmla="*/ 393700 h 5664200"/>
                  <a:gd name="connsiteX7-375" fmla="*/ 4089400 w 4546600"/>
                  <a:gd name="connsiteY7-376" fmla="*/ 571500 h 5664200"/>
                  <a:gd name="connsiteX8-377" fmla="*/ 2311400 w 4546600"/>
                  <a:gd name="connsiteY8-378" fmla="*/ 558800 h 5664200"/>
                  <a:gd name="connsiteX9-379" fmla="*/ 1177925 w 4546600"/>
                  <a:gd name="connsiteY9-380" fmla="*/ 1285875 h 5664200"/>
                  <a:gd name="connsiteX10-381" fmla="*/ 990600 w 4546600"/>
                  <a:gd name="connsiteY10-382" fmla="*/ 2336800 h 5664200"/>
                  <a:gd name="connsiteX11-383" fmla="*/ 1447800 w 4546600"/>
                  <a:gd name="connsiteY11-384" fmla="*/ 3187700 h 5664200"/>
                  <a:gd name="connsiteX12-385" fmla="*/ 2590800 w 4546600"/>
                  <a:gd name="connsiteY12-386" fmla="*/ 3581400 h 5664200"/>
                  <a:gd name="connsiteX13-387" fmla="*/ 4025900 w 4546600"/>
                  <a:gd name="connsiteY13-388" fmla="*/ 3556000 h 5664200"/>
                  <a:gd name="connsiteX14-389" fmla="*/ 4508500 w 4546600"/>
                  <a:gd name="connsiteY14-390" fmla="*/ 3848100 h 5664200"/>
                  <a:gd name="connsiteX15-391" fmla="*/ 4546600 w 4546600"/>
                  <a:gd name="connsiteY15-392" fmla="*/ 4140200 h 5664200"/>
                  <a:gd name="connsiteX16-393" fmla="*/ 1295400 w 4546600"/>
                  <a:gd name="connsiteY16-394" fmla="*/ 4114800 h 5664200"/>
                  <a:gd name="connsiteX17-395" fmla="*/ 381000 w 4546600"/>
                  <a:gd name="connsiteY17-396" fmla="*/ 4686300 h 5664200"/>
                  <a:gd name="connsiteX18-397" fmla="*/ 0 w 4546600"/>
                  <a:gd name="connsiteY18-398" fmla="*/ 5664200 h 5664200"/>
                  <a:gd name="connsiteX19-399" fmla="*/ 12700 w 4546600"/>
                  <a:gd name="connsiteY19-400" fmla="*/ 1397000 h 5664200"/>
                  <a:gd name="connsiteX0-401" fmla="*/ 12700 w 4546600"/>
                  <a:gd name="connsiteY0-402" fmla="*/ 1397000 h 5664200"/>
                  <a:gd name="connsiteX1-403" fmla="*/ 165100 w 4546600"/>
                  <a:gd name="connsiteY1-404" fmla="*/ 762000 h 5664200"/>
                  <a:gd name="connsiteX2-405" fmla="*/ 622300 w 4546600"/>
                  <a:gd name="connsiteY2-406" fmla="*/ 317500 h 5664200"/>
                  <a:gd name="connsiteX3-407" fmla="*/ 1016000 w 4546600"/>
                  <a:gd name="connsiteY3-408" fmla="*/ 63500 h 5664200"/>
                  <a:gd name="connsiteX4-409" fmla="*/ 1320800 w 4546600"/>
                  <a:gd name="connsiteY4-410" fmla="*/ 12700 h 5664200"/>
                  <a:gd name="connsiteX5-411" fmla="*/ 4521200 w 4546600"/>
                  <a:gd name="connsiteY5-412" fmla="*/ 0 h 5664200"/>
                  <a:gd name="connsiteX6-413" fmla="*/ 4394200 w 4546600"/>
                  <a:gd name="connsiteY6-414" fmla="*/ 393700 h 5664200"/>
                  <a:gd name="connsiteX7-415" fmla="*/ 4089400 w 4546600"/>
                  <a:gd name="connsiteY7-416" fmla="*/ 571500 h 5664200"/>
                  <a:gd name="connsiteX8-417" fmla="*/ 2311400 w 4546600"/>
                  <a:gd name="connsiteY8-418" fmla="*/ 558800 h 5664200"/>
                  <a:gd name="connsiteX9-419" fmla="*/ 1177925 w 4546600"/>
                  <a:gd name="connsiteY9-420" fmla="*/ 1285875 h 5664200"/>
                  <a:gd name="connsiteX10-421" fmla="*/ 990600 w 4546600"/>
                  <a:gd name="connsiteY10-422" fmla="*/ 2336800 h 5664200"/>
                  <a:gd name="connsiteX11-423" fmla="*/ 1447800 w 4546600"/>
                  <a:gd name="connsiteY11-424" fmla="*/ 3187700 h 5664200"/>
                  <a:gd name="connsiteX12-425" fmla="*/ 2590800 w 4546600"/>
                  <a:gd name="connsiteY12-426" fmla="*/ 3581400 h 5664200"/>
                  <a:gd name="connsiteX13-427" fmla="*/ 4025900 w 4546600"/>
                  <a:gd name="connsiteY13-428" fmla="*/ 3556000 h 5664200"/>
                  <a:gd name="connsiteX14-429" fmla="*/ 4508500 w 4546600"/>
                  <a:gd name="connsiteY14-430" fmla="*/ 3848100 h 5664200"/>
                  <a:gd name="connsiteX15-431" fmla="*/ 4546600 w 4546600"/>
                  <a:gd name="connsiteY15-432" fmla="*/ 4140200 h 5664200"/>
                  <a:gd name="connsiteX16-433" fmla="*/ 1295400 w 4546600"/>
                  <a:gd name="connsiteY16-434" fmla="*/ 4114800 h 5664200"/>
                  <a:gd name="connsiteX17-435" fmla="*/ 381000 w 4546600"/>
                  <a:gd name="connsiteY17-436" fmla="*/ 4686300 h 5664200"/>
                  <a:gd name="connsiteX18-437" fmla="*/ 0 w 4546600"/>
                  <a:gd name="connsiteY18-438" fmla="*/ 5664200 h 5664200"/>
                  <a:gd name="connsiteX19-439" fmla="*/ 12700 w 4546600"/>
                  <a:gd name="connsiteY19-440" fmla="*/ 1397000 h 5664200"/>
                  <a:gd name="connsiteX0-441" fmla="*/ 12700 w 4546600"/>
                  <a:gd name="connsiteY0-442" fmla="*/ 1397000 h 5664200"/>
                  <a:gd name="connsiteX1-443" fmla="*/ 165100 w 4546600"/>
                  <a:gd name="connsiteY1-444" fmla="*/ 762000 h 5664200"/>
                  <a:gd name="connsiteX2-445" fmla="*/ 622300 w 4546600"/>
                  <a:gd name="connsiteY2-446" fmla="*/ 317500 h 5664200"/>
                  <a:gd name="connsiteX3-447" fmla="*/ 1016000 w 4546600"/>
                  <a:gd name="connsiteY3-448" fmla="*/ 63500 h 5664200"/>
                  <a:gd name="connsiteX4-449" fmla="*/ 1320800 w 4546600"/>
                  <a:gd name="connsiteY4-450" fmla="*/ 12700 h 5664200"/>
                  <a:gd name="connsiteX5-451" fmla="*/ 4521200 w 4546600"/>
                  <a:gd name="connsiteY5-452" fmla="*/ 0 h 5664200"/>
                  <a:gd name="connsiteX6-453" fmla="*/ 4394200 w 4546600"/>
                  <a:gd name="connsiteY6-454" fmla="*/ 393700 h 5664200"/>
                  <a:gd name="connsiteX7-455" fmla="*/ 4089400 w 4546600"/>
                  <a:gd name="connsiteY7-456" fmla="*/ 571500 h 5664200"/>
                  <a:gd name="connsiteX8-457" fmla="*/ 2311400 w 4546600"/>
                  <a:gd name="connsiteY8-458" fmla="*/ 558800 h 5664200"/>
                  <a:gd name="connsiteX9-459" fmla="*/ 1177925 w 4546600"/>
                  <a:gd name="connsiteY9-460" fmla="*/ 1285875 h 5664200"/>
                  <a:gd name="connsiteX10-461" fmla="*/ 990600 w 4546600"/>
                  <a:gd name="connsiteY10-462" fmla="*/ 2336800 h 5664200"/>
                  <a:gd name="connsiteX11-463" fmla="*/ 1476375 w 4546600"/>
                  <a:gd name="connsiteY11-464" fmla="*/ 3178175 h 5664200"/>
                  <a:gd name="connsiteX12-465" fmla="*/ 2590800 w 4546600"/>
                  <a:gd name="connsiteY12-466" fmla="*/ 3581400 h 5664200"/>
                  <a:gd name="connsiteX13-467" fmla="*/ 4025900 w 4546600"/>
                  <a:gd name="connsiteY13-468" fmla="*/ 3556000 h 5664200"/>
                  <a:gd name="connsiteX14-469" fmla="*/ 4508500 w 4546600"/>
                  <a:gd name="connsiteY14-470" fmla="*/ 3848100 h 5664200"/>
                  <a:gd name="connsiteX15-471" fmla="*/ 4546600 w 4546600"/>
                  <a:gd name="connsiteY15-472" fmla="*/ 4140200 h 5664200"/>
                  <a:gd name="connsiteX16-473" fmla="*/ 1295400 w 4546600"/>
                  <a:gd name="connsiteY16-474" fmla="*/ 4114800 h 5664200"/>
                  <a:gd name="connsiteX17-475" fmla="*/ 381000 w 4546600"/>
                  <a:gd name="connsiteY17-476" fmla="*/ 4686300 h 5664200"/>
                  <a:gd name="connsiteX18-477" fmla="*/ 0 w 4546600"/>
                  <a:gd name="connsiteY18-478" fmla="*/ 5664200 h 5664200"/>
                  <a:gd name="connsiteX19-479" fmla="*/ 12700 w 4546600"/>
                  <a:gd name="connsiteY19-480" fmla="*/ 1397000 h 5664200"/>
                  <a:gd name="connsiteX0-481" fmla="*/ 12700 w 4546600"/>
                  <a:gd name="connsiteY0-482" fmla="*/ 1397000 h 5664200"/>
                  <a:gd name="connsiteX1-483" fmla="*/ 165100 w 4546600"/>
                  <a:gd name="connsiteY1-484" fmla="*/ 762000 h 5664200"/>
                  <a:gd name="connsiteX2-485" fmla="*/ 622300 w 4546600"/>
                  <a:gd name="connsiteY2-486" fmla="*/ 317500 h 5664200"/>
                  <a:gd name="connsiteX3-487" fmla="*/ 1016000 w 4546600"/>
                  <a:gd name="connsiteY3-488" fmla="*/ 63500 h 5664200"/>
                  <a:gd name="connsiteX4-489" fmla="*/ 1320800 w 4546600"/>
                  <a:gd name="connsiteY4-490" fmla="*/ 12700 h 5664200"/>
                  <a:gd name="connsiteX5-491" fmla="*/ 4521200 w 4546600"/>
                  <a:gd name="connsiteY5-492" fmla="*/ 0 h 5664200"/>
                  <a:gd name="connsiteX6-493" fmla="*/ 4394200 w 4546600"/>
                  <a:gd name="connsiteY6-494" fmla="*/ 393700 h 5664200"/>
                  <a:gd name="connsiteX7-495" fmla="*/ 4089400 w 4546600"/>
                  <a:gd name="connsiteY7-496" fmla="*/ 571500 h 5664200"/>
                  <a:gd name="connsiteX8-497" fmla="*/ 2311400 w 4546600"/>
                  <a:gd name="connsiteY8-498" fmla="*/ 558800 h 5664200"/>
                  <a:gd name="connsiteX9-499" fmla="*/ 1177925 w 4546600"/>
                  <a:gd name="connsiteY9-500" fmla="*/ 1285875 h 5664200"/>
                  <a:gd name="connsiteX10-501" fmla="*/ 990600 w 4546600"/>
                  <a:gd name="connsiteY10-502" fmla="*/ 2336800 h 5664200"/>
                  <a:gd name="connsiteX11-503" fmla="*/ 1476375 w 4546600"/>
                  <a:gd name="connsiteY11-504" fmla="*/ 3178175 h 5664200"/>
                  <a:gd name="connsiteX12-505" fmla="*/ 2590800 w 4546600"/>
                  <a:gd name="connsiteY12-506" fmla="*/ 3581400 h 5664200"/>
                  <a:gd name="connsiteX13-507" fmla="*/ 4025900 w 4546600"/>
                  <a:gd name="connsiteY13-508" fmla="*/ 3556000 h 5664200"/>
                  <a:gd name="connsiteX14-509" fmla="*/ 4508500 w 4546600"/>
                  <a:gd name="connsiteY14-510" fmla="*/ 3848100 h 5664200"/>
                  <a:gd name="connsiteX15-511" fmla="*/ 4546600 w 4546600"/>
                  <a:gd name="connsiteY15-512" fmla="*/ 4140200 h 5664200"/>
                  <a:gd name="connsiteX16-513" fmla="*/ 1295400 w 4546600"/>
                  <a:gd name="connsiteY16-514" fmla="*/ 4114800 h 5664200"/>
                  <a:gd name="connsiteX17-515" fmla="*/ 381000 w 4546600"/>
                  <a:gd name="connsiteY17-516" fmla="*/ 4686300 h 5664200"/>
                  <a:gd name="connsiteX18-517" fmla="*/ 0 w 4546600"/>
                  <a:gd name="connsiteY18-518" fmla="*/ 5664200 h 5664200"/>
                  <a:gd name="connsiteX19-519" fmla="*/ 12700 w 4546600"/>
                  <a:gd name="connsiteY19-520" fmla="*/ 1397000 h 5664200"/>
                  <a:gd name="connsiteX0-521" fmla="*/ 12700 w 4546600"/>
                  <a:gd name="connsiteY0-522" fmla="*/ 1397000 h 5664200"/>
                  <a:gd name="connsiteX1-523" fmla="*/ 165100 w 4546600"/>
                  <a:gd name="connsiteY1-524" fmla="*/ 762000 h 5664200"/>
                  <a:gd name="connsiteX2-525" fmla="*/ 622300 w 4546600"/>
                  <a:gd name="connsiteY2-526" fmla="*/ 317500 h 5664200"/>
                  <a:gd name="connsiteX3-527" fmla="*/ 1016000 w 4546600"/>
                  <a:gd name="connsiteY3-528" fmla="*/ 63500 h 5664200"/>
                  <a:gd name="connsiteX4-529" fmla="*/ 1320800 w 4546600"/>
                  <a:gd name="connsiteY4-530" fmla="*/ 12700 h 5664200"/>
                  <a:gd name="connsiteX5-531" fmla="*/ 4521200 w 4546600"/>
                  <a:gd name="connsiteY5-532" fmla="*/ 0 h 5664200"/>
                  <a:gd name="connsiteX6-533" fmla="*/ 4394200 w 4546600"/>
                  <a:gd name="connsiteY6-534" fmla="*/ 393700 h 5664200"/>
                  <a:gd name="connsiteX7-535" fmla="*/ 4089400 w 4546600"/>
                  <a:gd name="connsiteY7-536" fmla="*/ 571500 h 5664200"/>
                  <a:gd name="connsiteX8-537" fmla="*/ 2311400 w 4546600"/>
                  <a:gd name="connsiteY8-538" fmla="*/ 558800 h 5664200"/>
                  <a:gd name="connsiteX9-539" fmla="*/ 1177925 w 4546600"/>
                  <a:gd name="connsiteY9-540" fmla="*/ 1285875 h 5664200"/>
                  <a:gd name="connsiteX10-541" fmla="*/ 990600 w 4546600"/>
                  <a:gd name="connsiteY10-542" fmla="*/ 2336800 h 5664200"/>
                  <a:gd name="connsiteX11-543" fmla="*/ 1476375 w 4546600"/>
                  <a:gd name="connsiteY11-544" fmla="*/ 3178175 h 5664200"/>
                  <a:gd name="connsiteX12-545" fmla="*/ 2590800 w 4546600"/>
                  <a:gd name="connsiteY12-546" fmla="*/ 3581400 h 5664200"/>
                  <a:gd name="connsiteX13-547" fmla="*/ 4025900 w 4546600"/>
                  <a:gd name="connsiteY13-548" fmla="*/ 3556000 h 5664200"/>
                  <a:gd name="connsiteX14-549" fmla="*/ 4508500 w 4546600"/>
                  <a:gd name="connsiteY14-550" fmla="*/ 3848100 h 5664200"/>
                  <a:gd name="connsiteX15-551" fmla="*/ 4546600 w 4546600"/>
                  <a:gd name="connsiteY15-552" fmla="*/ 4140200 h 5664200"/>
                  <a:gd name="connsiteX16-553" fmla="*/ 1295400 w 4546600"/>
                  <a:gd name="connsiteY16-554" fmla="*/ 4114800 h 5664200"/>
                  <a:gd name="connsiteX17-555" fmla="*/ 381000 w 4546600"/>
                  <a:gd name="connsiteY17-556" fmla="*/ 4686300 h 5664200"/>
                  <a:gd name="connsiteX18-557" fmla="*/ 0 w 4546600"/>
                  <a:gd name="connsiteY18-558" fmla="*/ 5664200 h 5664200"/>
                  <a:gd name="connsiteX19-559" fmla="*/ 12700 w 4546600"/>
                  <a:gd name="connsiteY19-560" fmla="*/ 1397000 h 5664200"/>
                  <a:gd name="connsiteX0-561" fmla="*/ 12700 w 4546600"/>
                  <a:gd name="connsiteY0-562" fmla="*/ 1397000 h 5664200"/>
                  <a:gd name="connsiteX1-563" fmla="*/ 165100 w 4546600"/>
                  <a:gd name="connsiteY1-564" fmla="*/ 762000 h 5664200"/>
                  <a:gd name="connsiteX2-565" fmla="*/ 622300 w 4546600"/>
                  <a:gd name="connsiteY2-566" fmla="*/ 317500 h 5664200"/>
                  <a:gd name="connsiteX3-567" fmla="*/ 1016000 w 4546600"/>
                  <a:gd name="connsiteY3-568" fmla="*/ 63500 h 5664200"/>
                  <a:gd name="connsiteX4-569" fmla="*/ 1320800 w 4546600"/>
                  <a:gd name="connsiteY4-570" fmla="*/ 12700 h 5664200"/>
                  <a:gd name="connsiteX5-571" fmla="*/ 4521200 w 4546600"/>
                  <a:gd name="connsiteY5-572" fmla="*/ 0 h 5664200"/>
                  <a:gd name="connsiteX6-573" fmla="*/ 4394200 w 4546600"/>
                  <a:gd name="connsiteY6-574" fmla="*/ 393700 h 5664200"/>
                  <a:gd name="connsiteX7-575" fmla="*/ 4089400 w 4546600"/>
                  <a:gd name="connsiteY7-576" fmla="*/ 571500 h 5664200"/>
                  <a:gd name="connsiteX8-577" fmla="*/ 2311400 w 4546600"/>
                  <a:gd name="connsiteY8-578" fmla="*/ 558800 h 5664200"/>
                  <a:gd name="connsiteX9-579" fmla="*/ 1177925 w 4546600"/>
                  <a:gd name="connsiteY9-580" fmla="*/ 1285875 h 5664200"/>
                  <a:gd name="connsiteX10-581" fmla="*/ 990600 w 4546600"/>
                  <a:gd name="connsiteY10-582" fmla="*/ 2336800 h 5664200"/>
                  <a:gd name="connsiteX11-583" fmla="*/ 1476375 w 4546600"/>
                  <a:gd name="connsiteY11-584" fmla="*/ 3178175 h 5664200"/>
                  <a:gd name="connsiteX12-585" fmla="*/ 2590800 w 4546600"/>
                  <a:gd name="connsiteY12-586" fmla="*/ 3581400 h 5664200"/>
                  <a:gd name="connsiteX13-587" fmla="*/ 4025900 w 4546600"/>
                  <a:gd name="connsiteY13-588" fmla="*/ 3556000 h 5664200"/>
                  <a:gd name="connsiteX14-589" fmla="*/ 4508500 w 4546600"/>
                  <a:gd name="connsiteY14-590" fmla="*/ 3848100 h 5664200"/>
                  <a:gd name="connsiteX15-591" fmla="*/ 4546600 w 4546600"/>
                  <a:gd name="connsiteY15-592" fmla="*/ 4140200 h 5664200"/>
                  <a:gd name="connsiteX16-593" fmla="*/ 1295400 w 4546600"/>
                  <a:gd name="connsiteY16-594" fmla="*/ 4114800 h 5664200"/>
                  <a:gd name="connsiteX17-595" fmla="*/ 381000 w 4546600"/>
                  <a:gd name="connsiteY17-596" fmla="*/ 4686300 h 5664200"/>
                  <a:gd name="connsiteX18-597" fmla="*/ 0 w 4546600"/>
                  <a:gd name="connsiteY18-598" fmla="*/ 5664200 h 5664200"/>
                  <a:gd name="connsiteX19-599" fmla="*/ 12700 w 4546600"/>
                  <a:gd name="connsiteY19-600" fmla="*/ 1397000 h 5664200"/>
                  <a:gd name="connsiteX0-601" fmla="*/ 12700 w 4546600"/>
                  <a:gd name="connsiteY0-602" fmla="*/ 1397000 h 5664200"/>
                  <a:gd name="connsiteX1-603" fmla="*/ 165100 w 4546600"/>
                  <a:gd name="connsiteY1-604" fmla="*/ 762000 h 5664200"/>
                  <a:gd name="connsiteX2-605" fmla="*/ 622300 w 4546600"/>
                  <a:gd name="connsiteY2-606" fmla="*/ 317500 h 5664200"/>
                  <a:gd name="connsiteX3-607" fmla="*/ 1016000 w 4546600"/>
                  <a:gd name="connsiteY3-608" fmla="*/ 63500 h 5664200"/>
                  <a:gd name="connsiteX4-609" fmla="*/ 1320800 w 4546600"/>
                  <a:gd name="connsiteY4-610" fmla="*/ 12700 h 5664200"/>
                  <a:gd name="connsiteX5-611" fmla="*/ 4521200 w 4546600"/>
                  <a:gd name="connsiteY5-612" fmla="*/ 0 h 5664200"/>
                  <a:gd name="connsiteX6-613" fmla="*/ 4394200 w 4546600"/>
                  <a:gd name="connsiteY6-614" fmla="*/ 393700 h 5664200"/>
                  <a:gd name="connsiteX7-615" fmla="*/ 4089400 w 4546600"/>
                  <a:gd name="connsiteY7-616" fmla="*/ 571500 h 5664200"/>
                  <a:gd name="connsiteX8-617" fmla="*/ 2311400 w 4546600"/>
                  <a:gd name="connsiteY8-618" fmla="*/ 558800 h 5664200"/>
                  <a:gd name="connsiteX9-619" fmla="*/ 1177925 w 4546600"/>
                  <a:gd name="connsiteY9-620" fmla="*/ 1285875 h 5664200"/>
                  <a:gd name="connsiteX10-621" fmla="*/ 990600 w 4546600"/>
                  <a:gd name="connsiteY10-622" fmla="*/ 2336800 h 5664200"/>
                  <a:gd name="connsiteX11-623" fmla="*/ 1476375 w 4546600"/>
                  <a:gd name="connsiteY11-624" fmla="*/ 3178175 h 5664200"/>
                  <a:gd name="connsiteX12-625" fmla="*/ 2619375 w 4546600"/>
                  <a:gd name="connsiteY12-626" fmla="*/ 3571875 h 5664200"/>
                  <a:gd name="connsiteX13-627" fmla="*/ 4025900 w 4546600"/>
                  <a:gd name="connsiteY13-628" fmla="*/ 3556000 h 5664200"/>
                  <a:gd name="connsiteX14-629" fmla="*/ 4508500 w 4546600"/>
                  <a:gd name="connsiteY14-630" fmla="*/ 3848100 h 5664200"/>
                  <a:gd name="connsiteX15-631" fmla="*/ 4546600 w 4546600"/>
                  <a:gd name="connsiteY15-632" fmla="*/ 4140200 h 5664200"/>
                  <a:gd name="connsiteX16-633" fmla="*/ 1295400 w 4546600"/>
                  <a:gd name="connsiteY16-634" fmla="*/ 4114800 h 5664200"/>
                  <a:gd name="connsiteX17-635" fmla="*/ 381000 w 4546600"/>
                  <a:gd name="connsiteY17-636" fmla="*/ 4686300 h 5664200"/>
                  <a:gd name="connsiteX18-637" fmla="*/ 0 w 4546600"/>
                  <a:gd name="connsiteY18-638" fmla="*/ 5664200 h 5664200"/>
                  <a:gd name="connsiteX19-639" fmla="*/ 12700 w 4546600"/>
                  <a:gd name="connsiteY19-640" fmla="*/ 1397000 h 5664200"/>
                  <a:gd name="connsiteX0-641" fmla="*/ 12700 w 4546600"/>
                  <a:gd name="connsiteY0-642" fmla="*/ 1397000 h 5664200"/>
                  <a:gd name="connsiteX1-643" fmla="*/ 165100 w 4546600"/>
                  <a:gd name="connsiteY1-644" fmla="*/ 762000 h 5664200"/>
                  <a:gd name="connsiteX2-645" fmla="*/ 622300 w 4546600"/>
                  <a:gd name="connsiteY2-646" fmla="*/ 317500 h 5664200"/>
                  <a:gd name="connsiteX3-647" fmla="*/ 1016000 w 4546600"/>
                  <a:gd name="connsiteY3-648" fmla="*/ 63500 h 5664200"/>
                  <a:gd name="connsiteX4-649" fmla="*/ 1320800 w 4546600"/>
                  <a:gd name="connsiteY4-650" fmla="*/ 12700 h 5664200"/>
                  <a:gd name="connsiteX5-651" fmla="*/ 4521200 w 4546600"/>
                  <a:gd name="connsiteY5-652" fmla="*/ 0 h 5664200"/>
                  <a:gd name="connsiteX6-653" fmla="*/ 4394200 w 4546600"/>
                  <a:gd name="connsiteY6-654" fmla="*/ 393700 h 5664200"/>
                  <a:gd name="connsiteX7-655" fmla="*/ 4089400 w 4546600"/>
                  <a:gd name="connsiteY7-656" fmla="*/ 571500 h 5664200"/>
                  <a:gd name="connsiteX8-657" fmla="*/ 2311400 w 4546600"/>
                  <a:gd name="connsiteY8-658" fmla="*/ 558800 h 5664200"/>
                  <a:gd name="connsiteX9-659" fmla="*/ 1177925 w 4546600"/>
                  <a:gd name="connsiteY9-660" fmla="*/ 1285875 h 5664200"/>
                  <a:gd name="connsiteX10-661" fmla="*/ 990600 w 4546600"/>
                  <a:gd name="connsiteY10-662" fmla="*/ 2336800 h 5664200"/>
                  <a:gd name="connsiteX11-663" fmla="*/ 1476375 w 4546600"/>
                  <a:gd name="connsiteY11-664" fmla="*/ 3178175 h 5664200"/>
                  <a:gd name="connsiteX12-665" fmla="*/ 2634615 w 4546600"/>
                  <a:gd name="connsiteY12-666" fmla="*/ 3549015 h 5664200"/>
                  <a:gd name="connsiteX13-667" fmla="*/ 4025900 w 4546600"/>
                  <a:gd name="connsiteY13-668" fmla="*/ 3556000 h 5664200"/>
                  <a:gd name="connsiteX14-669" fmla="*/ 4508500 w 4546600"/>
                  <a:gd name="connsiteY14-670" fmla="*/ 3848100 h 5664200"/>
                  <a:gd name="connsiteX15-671" fmla="*/ 4546600 w 4546600"/>
                  <a:gd name="connsiteY15-672" fmla="*/ 4140200 h 5664200"/>
                  <a:gd name="connsiteX16-673" fmla="*/ 1295400 w 4546600"/>
                  <a:gd name="connsiteY16-674" fmla="*/ 4114800 h 5664200"/>
                  <a:gd name="connsiteX17-675" fmla="*/ 381000 w 4546600"/>
                  <a:gd name="connsiteY17-676" fmla="*/ 4686300 h 5664200"/>
                  <a:gd name="connsiteX18-677" fmla="*/ 0 w 4546600"/>
                  <a:gd name="connsiteY18-678" fmla="*/ 5664200 h 5664200"/>
                  <a:gd name="connsiteX19-679" fmla="*/ 12700 w 4546600"/>
                  <a:gd name="connsiteY19-680" fmla="*/ 1397000 h 5664200"/>
                  <a:gd name="connsiteX0-681" fmla="*/ 12700 w 4546600"/>
                  <a:gd name="connsiteY0-682" fmla="*/ 1397000 h 5664200"/>
                  <a:gd name="connsiteX1-683" fmla="*/ 165100 w 4546600"/>
                  <a:gd name="connsiteY1-684" fmla="*/ 762000 h 5664200"/>
                  <a:gd name="connsiteX2-685" fmla="*/ 622300 w 4546600"/>
                  <a:gd name="connsiteY2-686" fmla="*/ 317500 h 5664200"/>
                  <a:gd name="connsiteX3-687" fmla="*/ 1016000 w 4546600"/>
                  <a:gd name="connsiteY3-688" fmla="*/ 63500 h 5664200"/>
                  <a:gd name="connsiteX4-689" fmla="*/ 1320800 w 4546600"/>
                  <a:gd name="connsiteY4-690" fmla="*/ 12700 h 5664200"/>
                  <a:gd name="connsiteX5-691" fmla="*/ 4521200 w 4546600"/>
                  <a:gd name="connsiteY5-692" fmla="*/ 0 h 5664200"/>
                  <a:gd name="connsiteX6-693" fmla="*/ 4394200 w 4546600"/>
                  <a:gd name="connsiteY6-694" fmla="*/ 393700 h 5664200"/>
                  <a:gd name="connsiteX7-695" fmla="*/ 4089400 w 4546600"/>
                  <a:gd name="connsiteY7-696" fmla="*/ 571500 h 5664200"/>
                  <a:gd name="connsiteX8-697" fmla="*/ 2311400 w 4546600"/>
                  <a:gd name="connsiteY8-698" fmla="*/ 558800 h 5664200"/>
                  <a:gd name="connsiteX9-699" fmla="*/ 1177925 w 4546600"/>
                  <a:gd name="connsiteY9-700" fmla="*/ 1285875 h 5664200"/>
                  <a:gd name="connsiteX10-701" fmla="*/ 990600 w 4546600"/>
                  <a:gd name="connsiteY10-702" fmla="*/ 2336800 h 5664200"/>
                  <a:gd name="connsiteX11-703" fmla="*/ 1476375 w 4546600"/>
                  <a:gd name="connsiteY11-704" fmla="*/ 3178175 h 5664200"/>
                  <a:gd name="connsiteX12-705" fmla="*/ 2634615 w 4546600"/>
                  <a:gd name="connsiteY12-706" fmla="*/ 3549015 h 5664200"/>
                  <a:gd name="connsiteX13-707" fmla="*/ 4025900 w 4546600"/>
                  <a:gd name="connsiteY13-708" fmla="*/ 3556000 h 5664200"/>
                  <a:gd name="connsiteX14-709" fmla="*/ 4508500 w 4546600"/>
                  <a:gd name="connsiteY14-710" fmla="*/ 3848100 h 5664200"/>
                  <a:gd name="connsiteX15-711" fmla="*/ 4546600 w 4546600"/>
                  <a:gd name="connsiteY15-712" fmla="*/ 4140200 h 5664200"/>
                  <a:gd name="connsiteX16-713" fmla="*/ 1295400 w 4546600"/>
                  <a:gd name="connsiteY16-714" fmla="*/ 4114800 h 5664200"/>
                  <a:gd name="connsiteX17-715" fmla="*/ 381000 w 4546600"/>
                  <a:gd name="connsiteY17-716" fmla="*/ 4686300 h 5664200"/>
                  <a:gd name="connsiteX18-717" fmla="*/ 0 w 4546600"/>
                  <a:gd name="connsiteY18-718" fmla="*/ 5664200 h 5664200"/>
                  <a:gd name="connsiteX19-719" fmla="*/ 12700 w 4546600"/>
                  <a:gd name="connsiteY19-720" fmla="*/ 1397000 h 5664200"/>
                  <a:gd name="connsiteX0-721" fmla="*/ 12700 w 4546600"/>
                  <a:gd name="connsiteY0-722" fmla="*/ 1397000 h 5664200"/>
                  <a:gd name="connsiteX1-723" fmla="*/ 165100 w 4546600"/>
                  <a:gd name="connsiteY1-724" fmla="*/ 762000 h 5664200"/>
                  <a:gd name="connsiteX2-725" fmla="*/ 622300 w 4546600"/>
                  <a:gd name="connsiteY2-726" fmla="*/ 317500 h 5664200"/>
                  <a:gd name="connsiteX3-727" fmla="*/ 1016000 w 4546600"/>
                  <a:gd name="connsiteY3-728" fmla="*/ 63500 h 5664200"/>
                  <a:gd name="connsiteX4-729" fmla="*/ 1320800 w 4546600"/>
                  <a:gd name="connsiteY4-730" fmla="*/ 12700 h 5664200"/>
                  <a:gd name="connsiteX5-731" fmla="*/ 4521200 w 4546600"/>
                  <a:gd name="connsiteY5-732" fmla="*/ 0 h 5664200"/>
                  <a:gd name="connsiteX6-733" fmla="*/ 4394200 w 4546600"/>
                  <a:gd name="connsiteY6-734" fmla="*/ 393700 h 5664200"/>
                  <a:gd name="connsiteX7-735" fmla="*/ 4089400 w 4546600"/>
                  <a:gd name="connsiteY7-736" fmla="*/ 571500 h 5664200"/>
                  <a:gd name="connsiteX8-737" fmla="*/ 2311400 w 4546600"/>
                  <a:gd name="connsiteY8-738" fmla="*/ 558800 h 5664200"/>
                  <a:gd name="connsiteX9-739" fmla="*/ 1177925 w 4546600"/>
                  <a:gd name="connsiteY9-740" fmla="*/ 1285875 h 5664200"/>
                  <a:gd name="connsiteX10-741" fmla="*/ 990600 w 4546600"/>
                  <a:gd name="connsiteY10-742" fmla="*/ 2336800 h 5664200"/>
                  <a:gd name="connsiteX11-743" fmla="*/ 1476375 w 4546600"/>
                  <a:gd name="connsiteY11-744" fmla="*/ 3178175 h 5664200"/>
                  <a:gd name="connsiteX12-745" fmla="*/ 2634615 w 4546600"/>
                  <a:gd name="connsiteY12-746" fmla="*/ 3549015 h 5664200"/>
                  <a:gd name="connsiteX13-747" fmla="*/ 4155440 w 4546600"/>
                  <a:gd name="connsiteY13-748" fmla="*/ 3556000 h 5664200"/>
                  <a:gd name="connsiteX14-749" fmla="*/ 4508500 w 4546600"/>
                  <a:gd name="connsiteY14-750" fmla="*/ 3848100 h 5664200"/>
                  <a:gd name="connsiteX15-751" fmla="*/ 4546600 w 4546600"/>
                  <a:gd name="connsiteY15-752" fmla="*/ 4140200 h 5664200"/>
                  <a:gd name="connsiteX16-753" fmla="*/ 1295400 w 4546600"/>
                  <a:gd name="connsiteY16-754" fmla="*/ 4114800 h 5664200"/>
                  <a:gd name="connsiteX17-755" fmla="*/ 381000 w 4546600"/>
                  <a:gd name="connsiteY17-756" fmla="*/ 4686300 h 5664200"/>
                  <a:gd name="connsiteX18-757" fmla="*/ 0 w 4546600"/>
                  <a:gd name="connsiteY18-758" fmla="*/ 5664200 h 5664200"/>
                  <a:gd name="connsiteX19-759" fmla="*/ 12700 w 4546600"/>
                  <a:gd name="connsiteY19-760" fmla="*/ 1397000 h 5664200"/>
                  <a:gd name="connsiteX0-761" fmla="*/ 12700 w 4546600"/>
                  <a:gd name="connsiteY0-762" fmla="*/ 1397000 h 5664200"/>
                  <a:gd name="connsiteX1-763" fmla="*/ 165100 w 4546600"/>
                  <a:gd name="connsiteY1-764" fmla="*/ 762000 h 5664200"/>
                  <a:gd name="connsiteX2-765" fmla="*/ 622300 w 4546600"/>
                  <a:gd name="connsiteY2-766" fmla="*/ 317500 h 5664200"/>
                  <a:gd name="connsiteX3-767" fmla="*/ 1016000 w 4546600"/>
                  <a:gd name="connsiteY3-768" fmla="*/ 63500 h 5664200"/>
                  <a:gd name="connsiteX4-769" fmla="*/ 1320800 w 4546600"/>
                  <a:gd name="connsiteY4-770" fmla="*/ 12700 h 5664200"/>
                  <a:gd name="connsiteX5-771" fmla="*/ 4521200 w 4546600"/>
                  <a:gd name="connsiteY5-772" fmla="*/ 0 h 5664200"/>
                  <a:gd name="connsiteX6-773" fmla="*/ 4394200 w 4546600"/>
                  <a:gd name="connsiteY6-774" fmla="*/ 393700 h 5664200"/>
                  <a:gd name="connsiteX7-775" fmla="*/ 4089400 w 4546600"/>
                  <a:gd name="connsiteY7-776" fmla="*/ 571500 h 5664200"/>
                  <a:gd name="connsiteX8-777" fmla="*/ 2311400 w 4546600"/>
                  <a:gd name="connsiteY8-778" fmla="*/ 558800 h 5664200"/>
                  <a:gd name="connsiteX9-779" fmla="*/ 1177925 w 4546600"/>
                  <a:gd name="connsiteY9-780" fmla="*/ 1285875 h 5664200"/>
                  <a:gd name="connsiteX10-781" fmla="*/ 990600 w 4546600"/>
                  <a:gd name="connsiteY10-782" fmla="*/ 2336800 h 5664200"/>
                  <a:gd name="connsiteX11-783" fmla="*/ 1476375 w 4546600"/>
                  <a:gd name="connsiteY11-784" fmla="*/ 3178175 h 5664200"/>
                  <a:gd name="connsiteX12-785" fmla="*/ 2634615 w 4546600"/>
                  <a:gd name="connsiteY12-786" fmla="*/ 3549015 h 5664200"/>
                  <a:gd name="connsiteX13-787" fmla="*/ 4155440 w 4546600"/>
                  <a:gd name="connsiteY13-788" fmla="*/ 3556000 h 5664200"/>
                  <a:gd name="connsiteX14-789" fmla="*/ 4508500 w 4546600"/>
                  <a:gd name="connsiteY14-790" fmla="*/ 3848100 h 5664200"/>
                  <a:gd name="connsiteX15-791" fmla="*/ 4546600 w 4546600"/>
                  <a:gd name="connsiteY15-792" fmla="*/ 4140200 h 5664200"/>
                  <a:gd name="connsiteX16-793" fmla="*/ 1295400 w 4546600"/>
                  <a:gd name="connsiteY16-794" fmla="*/ 4114800 h 5664200"/>
                  <a:gd name="connsiteX17-795" fmla="*/ 381000 w 4546600"/>
                  <a:gd name="connsiteY17-796" fmla="*/ 4686300 h 5664200"/>
                  <a:gd name="connsiteX18-797" fmla="*/ 0 w 4546600"/>
                  <a:gd name="connsiteY18-798" fmla="*/ 5664200 h 5664200"/>
                  <a:gd name="connsiteX19-799" fmla="*/ 12700 w 4546600"/>
                  <a:gd name="connsiteY19-800" fmla="*/ 1397000 h 5664200"/>
                  <a:gd name="connsiteX0-801" fmla="*/ 12700 w 4546600"/>
                  <a:gd name="connsiteY0-802" fmla="*/ 1397000 h 5664200"/>
                  <a:gd name="connsiteX1-803" fmla="*/ 165100 w 4546600"/>
                  <a:gd name="connsiteY1-804" fmla="*/ 762000 h 5664200"/>
                  <a:gd name="connsiteX2-805" fmla="*/ 622300 w 4546600"/>
                  <a:gd name="connsiteY2-806" fmla="*/ 317500 h 5664200"/>
                  <a:gd name="connsiteX3-807" fmla="*/ 1016000 w 4546600"/>
                  <a:gd name="connsiteY3-808" fmla="*/ 63500 h 5664200"/>
                  <a:gd name="connsiteX4-809" fmla="*/ 1320800 w 4546600"/>
                  <a:gd name="connsiteY4-810" fmla="*/ 12700 h 5664200"/>
                  <a:gd name="connsiteX5-811" fmla="*/ 4521200 w 4546600"/>
                  <a:gd name="connsiteY5-812" fmla="*/ 0 h 5664200"/>
                  <a:gd name="connsiteX6-813" fmla="*/ 4394200 w 4546600"/>
                  <a:gd name="connsiteY6-814" fmla="*/ 393700 h 5664200"/>
                  <a:gd name="connsiteX7-815" fmla="*/ 4089400 w 4546600"/>
                  <a:gd name="connsiteY7-816" fmla="*/ 571500 h 5664200"/>
                  <a:gd name="connsiteX8-817" fmla="*/ 2311400 w 4546600"/>
                  <a:gd name="connsiteY8-818" fmla="*/ 558800 h 5664200"/>
                  <a:gd name="connsiteX9-819" fmla="*/ 1177925 w 4546600"/>
                  <a:gd name="connsiteY9-820" fmla="*/ 1285875 h 5664200"/>
                  <a:gd name="connsiteX10-821" fmla="*/ 990600 w 4546600"/>
                  <a:gd name="connsiteY10-822" fmla="*/ 2336800 h 5664200"/>
                  <a:gd name="connsiteX11-823" fmla="*/ 1476375 w 4546600"/>
                  <a:gd name="connsiteY11-824" fmla="*/ 3178175 h 5664200"/>
                  <a:gd name="connsiteX12-825" fmla="*/ 2634615 w 4546600"/>
                  <a:gd name="connsiteY12-826" fmla="*/ 3549015 h 5664200"/>
                  <a:gd name="connsiteX13-827" fmla="*/ 4155440 w 4546600"/>
                  <a:gd name="connsiteY13-828" fmla="*/ 3556000 h 5664200"/>
                  <a:gd name="connsiteX14-829" fmla="*/ 4508500 w 4546600"/>
                  <a:gd name="connsiteY14-830" fmla="*/ 3848100 h 5664200"/>
                  <a:gd name="connsiteX15-831" fmla="*/ 4546600 w 4546600"/>
                  <a:gd name="connsiteY15-832" fmla="*/ 4140200 h 5664200"/>
                  <a:gd name="connsiteX16-833" fmla="*/ 1295400 w 4546600"/>
                  <a:gd name="connsiteY16-834" fmla="*/ 4114800 h 5664200"/>
                  <a:gd name="connsiteX17-835" fmla="*/ 381000 w 4546600"/>
                  <a:gd name="connsiteY17-836" fmla="*/ 4686300 h 5664200"/>
                  <a:gd name="connsiteX18-837" fmla="*/ 0 w 4546600"/>
                  <a:gd name="connsiteY18-838" fmla="*/ 5664200 h 5664200"/>
                  <a:gd name="connsiteX19-839" fmla="*/ 12700 w 4546600"/>
                  <a:gd name="connsiteY19-840" fmla="*/ 1397000 h 5664200"/>
                  <a:gd name="connsiteX0-841" fmla="*/ 12700 w 4546600"/>
                  <a:gd name="connsiteY0-842" fmla="*/ 1397000 h 5664200"/>
                  <a:gd name="connsiteX1-843" fmla="*/ 165100 w 4546600"/>
                  <a:gd name="connsiteY1-844" fmla="*/ 762000 h 5664200"/>
                  <a:gd name="connsiteX2-845" fmla="*/ 622300 w 4546600"/>
                  <a:gd name="connsiteY2-846" fmla="*/ 317500 h 5664200"/>
                  <a:gd name="connsiteX3-847" fmla="*/ 1016000 w 4546600"/>
                  <a:gd name="connsiteY3-848" fmla="*/ 63500 h 5664200"/>
                  <a:gd name="connsiteX4-849" fmla="*/ 1320800 w 4546600"/>
                  <a:gd name="connsiteY4-850" fmla="*/ 12700 h 5664200"/>
                  <a:gd name="connsiteX5-851" fmla="*/ 4521200 w 4546600"/>
                  <a:gd name="connsiteY5-852" fmla="*/ 0 h 5664200"/>
                  <a:gd name="connsiteX6-853" fmla="*/ 4394200 w 4546600"/>
                  <a:gd name="connsiteY6-854" fmla="*/ 393700 h 5664200"/>
                  <a:gd name="connsiteX7-855" fmla="*/ 4089400 w 4546600"/>
                  <a:gd name="connsiteY7-856" fmla="*/ 571500 h 5664200"/>
                  <a:gd name="connsiteX8-857" fmla="*/ 2311400 w 4546600"/>
                  <a:gd name="connsiteY8-858" fmla="*/ 558800 h 5664200"/>
                  <a:gd name="connsiteX9-859" fmla="*/ 1177925 w 4546600"/>
                  <a:gd name="connsiteY9-860" fmla="*/ 1285875 h 5664200"/>
                  <a:gd name="connsiteX10-861" fmla="*/ 990600 w 4546600"/>
                  <a:gd name="connsiteY10-862" fmla="*/ 2336800 h 5664200"/>
                  <a:gd name="connsiteX11-863" fmla="*/ 1476375 w 4546600"/>
                  <a:gd name="connsiteY11-864" fmla="*/ 3178175 h 5664200"/>
                  <a:gd name="connsiteX12-865" fmla="*/ 2634615 w 4546600"/>
                  <a:gd name="connsiteY12-866" fmla="*/ 3549015 h 5664200"/>
                  <a:gd name="connsiteX13-867" fmla="*/ 4010660 w 4546600"/>
                  <a:gd name="connsiteY13-868" fmla="*/ 3563620 h 5664200"/>
                  <a:gd name="connsiteX14-869" fmla="*/ 4508500 w 4546600"/>
                  <a:gd name="connsiteY14-870" fmla="*/ 3848100 h 5664200"/>
                  <a:gd name="connsiteX15-871" fmla="*/ 4546600 w 4546600"/>
                  <a:gd name="connsiteY15-872" fmla="*/ 4140200 h 5664200"/>
                  <a:gd name="connsiteX16-873" fmla="*/ 1295400 w 4546600"/>
                  <a:gd name="connsiteY16-874" fmla="*/ 4114800 h 5664200"/>
                  <a:gd name="connsiteX17-875" fmla="*/ 381000 w 4546600"/>
                  <a:gd name="connsiteY17-876" fmla="*/ 4686300 h 5664200"/>
                  <a:gd name="connsiteX18-877" fmla="*/ 0 w 4546600"/>
                  <a:gd name="connsiteY18-878" fmla="*/ 5664200 h 5664200"/>
                  <a:gd name="connsiteX19-879" fmla="*/ 12700 w 4546600"/>
                  <a:gd name="connsiteY19-880" fmla="*/ 1397000 h 5664200"/>
                  <a:gd name="connsiteX0-881" fmla="*/ 12700 w 4546600"/>
                  <a:gd name="connsiteY0-882" fmla="*/ 1397000 h 5664200"/>
                  <a:gd name="connsiteX1-883" fmla="*/ 165100 w 4546600"/>
                  <a:gd name="connsiteY1-884" fmla="*/ 762000 h 5664200"/>
                  <a:gd name="connsiteX2-885" fmla="*/ 622300 w 4546600"/>
                  <a:gd name="connsiteY2-886" fmla="*/ 317500 h 5664200"/>
                  <a:gd name="connsiteX3-887" fmla="*/ 1016000 w 4546600"/>
                  <a:gd name="connsiteY3-888" fmla="*/ 63500 h 5664200"/>
                  <a:gd name="connsiteX4-889" fmla="*/ 1320800 w 4546600"/>
                  <a:gd name="connsiteY4-890" fmla="*/ 12700 h 5664200"/>
                  <a:gd name="connsiteX5-891" fmla="*/ 4521200 w 4546600"/>
                  <a:gd name="connsiteY5-892" fmla="*/ 0 h 5664200"/>
                  <a:gd name="connsiteX6-893" fmla="*/ 4394200 w 4546600"/>
                  <a:gd name="connsiteY6-894" fmla="*/ 393700 h 5664200"/>
                  <a:gd name="connsiteX7-895" fmla="*/ 4089400 w 4546600"/>
                  <a:gd name="connsiteY7-896" fmla="*/ 571500 h 5664200"/>
                  <a:gd name="connsiteX8-897" fmla="*/ 2311400 w 4546600"/>
                  <a:gd name="connsiteY8-898" fmla="*/ 558800 h 5664200"/>
                  <a:gd name="connsiteX9-899" fmla="*/ 1177925 w 4546600"/>
                  <a:gd name="connsiteY9-900" fmla="*/ 1285875 h 5664200"/>
                  <a:gd name="connsiteX10-901" fmla="*/ 990600 w 4546600"/>
                  <a:gd name="connsiteY10-902" fmla="*/ 2336800 h 5664200"/>
                  <a:gd name="connsiteX11-903" fmla="*/ 1476375 w 4546600"/>
                  <a:gd name="connsiteY11-904" fmla="*/ 3178175 h 5664200"/>
                  <a:gd name="connsiteX12-905" fmla="*/ 2634615 w 4546600"/>
                  <a:gd name="connsiteY12-906" fmla="*/ 3549015 h 5664200"/>
                  <a:gd name="connsiteX13-907" fmla="*/ 4010660 w 4546600"/>
                  <a:gd name="connsiteY13-908" fmla="*/ 3563620 h 5664200"/>
                  <a:gd name="connsiteX14-909" fmla="*/ 4508500 w 4546600"/>
                  <a:gd name="connsiteY14-910" fmla="*/ 3848100 h 5664200"/>
                  <a:gd name="connsiteX15-911" fmla="*/ 4546600 w 4546600"/>
                  <a:gd name="connsiteY15-912" fmla="*/ 4140200 h 5664200"/>
                  <a:gd name="connsiteX16-913" fmla="*/ 1295400 w 4546600"/>
                  <a:gd name="connsiteY16-914" fmla="*/ 4114800 h 5664200"/>
                  <a:gd name="connsiteX17-915" fmla="*/ 381000 w 4546600"/>
                  <a:gd name="connsiteY17-916" fmla="*/ 4686300 h 5664200"/>
                  <a:gd name="connsiteX18-917" fmla="*/ 0 w 4546600"/>
                  <a:gd name="connsiteY18-918" fmla="*/ 5664200 h 5664200"/>
                  <a:gd name="connsiteX19-919" fmla="*/ 12700 w 4546600"/>
                  <a:gd name="connsiteY19-920" fmla="*/ 1397000 h 5664200"/>
                  <a:gd name="connsiteX0-921" fmla="*/ 12700 w 4546600"/>
                  <a:gd name="connsiteY0-922" fmla="*/ 1397000 h 5664200"/>
                  <a:gd name="connsiteX1-923" fmla="*/ 165100 w 4546600"/>
                  <a:gd name="connsiteY1-924" fmla="*/ 762000 h 5664200"/>
                  <a:gd name="connsiteX2-925" fmla="*/ 622300 w 4546600"/>
                  <a:gd name="connsiteY2-926" fmla="*/ 317500 h 5664200"/>
                  <a:gd name="connsiteX3-927" fmla="*/ 1016000 w 4546600"/>
                  <a:gd name="connsiteY3-928" fmla="*/ 63500 h 5664200"/>
                  <a:gd name="connsiteX4-929" fmla="*/ 1320800 w 4546600"/>
                  <a:gd name="connsiteY4-930" fmla="*/ 12700 h 5664200"/>
                  <a:gd name="connsiteX5-931" fmla="*/ 4521200 w 4546600"/>
                  <a:gd name="connsiteY5-932" fmla="*/ 0 h 5664200"/>
                  <a:gd name="connsiteX6-933" fmla="*/ 4394200 w 4546600"/>
                  <a:gd name="connsiteY6-934" fmla="*/ 393700 h 5664200"/>
                  <a:gd name="connsiteX7-935" fmla="*/ 4089400 w 4546600"/>
                  <a:gd name="connsiteY7-936" fmla="*/ 571500 h 5664200"/>
                  <a:gd name="connsiteX8-937" fmla="*/ 2311400 w 4546600"/>
                  <a:gd name="connsiteY8-938" fmla="*/ 558800 h 5664200"/>
                  <a:gd name="connsiteX9-939" fmla="*/ 1177925 w 4546600"/>
                  <a:gd name="connsiteY9-940" fmla="*/ 1285875 h 5664200"/>
                  <a:gd name="connsiteX10-941" fmla="*/ 990600 w 4546600"/>
                  <a:gd name="connsiteY10-942" fmla="*/ 2336800 h 5664200"/>
                  <a:gd name="connsiteX11-943" fmla="*/ 1476375 w 4546600"/>
                  <a:gd name="connsiteY11-944" fmla="*/ 3178175 h 5664200"/>
                  <a:gd name="connsiteX12-945" fmla="*/ 2634615 w 4546600"/>
                  <a:gd name="connsiteY12-946" fmla="*/ 3549015 h 5664200"/>
                  <a:gd name="connsiteX13-947" fmla="*/ 4025900 w 4546600"/>
                  <a:gd name="connsiteY13-948" fmla="*/ 3540760 h 5664200"/>
                  <a:gd name="connsiteX14-949" fmla="*/ 4508500 w 4546600"/>
                  <a:gd name="connsiteY14-950" fmla="*/ 3848100 h 5664200"/>
                  <a:gd name="connsiteX15-951" fmla="*/ 4546600 w 4546600"/>
                  <a:gd name="connsiteY15-952" fmla="*/ 4140200 h 5664200"/>
                  <a:gd name="connsiteX16-953" fmla="*/ 1295400 w 4546600"/>
                  <a:gd name="connsiteY16-954" fmla="*/ 4114800 h 5664200"/>
                  <a:gd name="connsiteX17-955" fmla="*/ 381000 w 4546600"/>
                  <a:gd name="connsiteY17-956" fmla="*/ 4686300 h 5664200"/>
                  <a:gd name="connsiteX18-957" fmla="*/ 0 w 4546600"/>
                  <a:gd name="connsiteY18-958" fmla="*/ 5664200 h 5664200"/>
                  <a:gd name="connsiteX19-959" fmla="*/ 12700 w 4546600"/>
                  <a:gd name="connsiteY19-960" fmla="*/ 1397000 h 5664200"/>
                  <a:gd name="connsiteX0-961" fmla="*/ 12700 w 4546600"/>
                  <a:gd name="connsiteY0-962" fmla="*/ 1397000 h 5664200"/>
                  <a:gd name="connsiteX1-963" fmla="*/ 165100 w 4546600"/>
                  <a:gd name="connsiteY1-964" fmla="*/ 762000 h 5664200"/>
                  <a:gd name="connsiteX2-965" fmla="*/ 622300 w 4546600"/>
                  <a:gd name="connsiteY2-966" fmla="*/ 317500 h 5664200"/>
                  <a:gd name="connsiteX3-967" fmla="*/ 1016000 w 4546600"/>
                  <a:gd name="connsiteY3-968" fmla="*/ 63500 h 5664200"/>
                  <a:gd name="connsiteX4-969" fmla="*/ 1320800 w 4546600"/>
                  <a:gd name="connsiteY4-970" fmla="*/ 12700 h 5664200"/>
                  <a:gd name="connsiteX5-971" fmla="*/ 4521200 w 4546600"/>
                  <a:gd name="connsiteY5-972" fmla="*/ 0 h 5664200"/>
                  <a:gd name="connsiteX6-973" fmla="*/ 4394200 w 4546600"/>
                  <a:gd name="connsiteY6-974" fmla="*/ 393700 h 5664200"/>
                  <a:gd name="connsiteX7-975" fmla="*/ 4089400 w 4546600"/>
                  <a:gd name="connsiteY7-976" fmla="*/ 571500 h 5664200"/>
                  <a:gd name="connsiteX8-977" fmla="*/ 2311400 w 4546600"/>
                  <a:gd name="connsiteY8-978" fmla="*/ 558800 h 5664200"/>
                  <a:gd name="connsiteX9-979" fmla="*/ 1177925 w 4546600"/>
                  <a:gd name="connsiteY9-980" fmla="*/ 1285875 h 5664200"/>
                  <a:gd name="connsiteX10-981" fmla="*/ 990600 w 4546600"/>
                  <a:gd name="connsiteY10-982" fmla="*/ 2336800 h 5664200"/>
                  <a:gd name="connsiteX11-983" fmla="*/ 1476375 w 4546600"/>
                  <a:gd name="connsiteY11-984" fmla="*/ 3178175 h 5664200"/>
                  <a:gd name="connsiteX12-985" fmla="*/ 2634615 w 4546600"/>
                  <a:gd name="connsiteY12-986" fmla="*/ 3549015 h 5664200"/>
                  <a:gd name="connsiteX13-987" fmla="*/ 4025900 w 4546600"/>
                  <a:gd name="connsiteY13-988" fmla="*/ 3540760 h 5664200"/>
                  <a:gd name="connsiteX14-989" fmla="*/ 4508500 w 4546600"/>
                  <a:gd name="connsiteY14-990" fmla="*/ 3848100 h 5664200"/>
                  <a:gd name="connsiteX15-991" fmla="*/ 4546600 w 4546600"/>
                  <a:gd name="connsiteY15-992" fmla="*/ 4140200 h 5664200"/>
                  <a:gd name="connsiteX16-993" fmla="*/ 1295400 w 4546600"/>
                  <a:gd name="connsiteY16-994" fmla="*/ 4114800 h 5664200"/>
                  <a:gd name="connsiteX17-995" fmla="*/ 381000 w 4546600"/>
                  <a:gd name="connsiteY17-996" fmla="*/ 4686300 h 5664200"/>
                  <a:gd name="connsiteX18-997" fmla="*/ 0 w 4546600"/>
                  <a:gd name="connsiteY18-998" fmla="*/ 5664200 h 5664200"/>
                  <a:gd name="connsiteX19-999" fmla="*/ 12700 w 4546600"/>
                  <a:gd name="connsiteY19-1000" fmla="*/ 1397000 h 5664200"/>
                  <a:gd name="connsiteX0-1001" fmla="*/ 12700 w 4546600"/>
                  <a:gd name="connsiteY0-1002" fmla="*/ 1397000 h 5664200"/>
                  <a:gd name="connsiteX1-1003" fmla="*/ 165100 w 4546600"/>
                  <a:gd name="connsiteY1-1004" fmla="*/ 762000 h 5664200"/>
                  <a:gd name="connsiteX2-1005" fmla="*/ 622300 w 4546600"/>
                  <a:gd name="connsiteY2-1006" fmla="*/ 317500 h 5664200"/>
                  <a:gd name="connsiteX3-1007" fmla="*/ 1016000 w 4546600"/>
                  <a:gd name="connsiteY3-1008" fmla="*/ 63500 h 5664200"/>
                  <a:gd name="connsiteX4-1009" fmla="*/ 1320800 w 4546600"/>
                  <a:gd name="connsiteY4-1010" fmla="*/ 12700 h 5664200"/>
                  <a:gd name="connsiteX5-1011" fmla="*/ 4521200 w 4546600"/>
                  <a:gd name="connsiteY5-1012" fmla="*/ 0 h 5664200"/>
                  <a:gd name="connsiteX6-1013" fmla="*/ 4394200 w 4546600"/>
                  <a:gd name="connsiteY6-1014" fmla="*/ 393700 h 5664200"/>
                  <a:gd name="connsiteX7-1015" fmla="*/ 4089400 w 4546600"/>
                  <a:gd name="connsiteY7-1016" fmla="*/ 571500 h 5664200"/>
                  <a:gd name="connsiteX8-1017" fmla="*/ 2311400 w 4546600"/>
                  <a:gd name="connsiteY8-1018" fmla="*/ 558800 h 5664200"/>
                  <a:gd name="connsiteX9-1019" fmla="*/ 1177925 w 4546600"/>
                  <a:gd name="connsiteY9-1020" fmla="*/ 1285875 h 5664200"/>
                  <a:gd name="connsiteX10-1021" fmla="*/ 990600 w 4546600"/>
                  <a:gd name="connsiteY10-1022" fmla="*/ 2336800 h 5664200"/>
                  <a:gd name="connsiteX11-1023" fmla="*/ 1476375 w 4546600"/>
                  <a:gd name="connsiteY11-1024" fmla="*/ 3178175 h 5664200"/>
                  <a:gd name="connsiteX12-1025" fmla="*/ 2634615 w 4546600"/>
                  <a:gd name="connsiteY12-1026" fmla="*/ 3549015 h 5664200"/>
                  <a:gd name="connsiteX13-1027" fmla="*/ 4025900 w 4546600"/>
                  <a:gd name="connsiteY13-1028" fmla="*/ 3540760 h 5664200"/>
                  <a:gd name="connsiteX14-1029" fmla="*/ 4508500 w 4546600"/>
                  <a:gd name="connsiteY14-1030" fmla="*/ 3848100 h 5664200"/>
                  <a:gd name="connsiteX15-1031" fmla="*/ 4546600 w 4546600"/>
                  <a:gd name="connsiteY15-1032" fmla="*/ 4140200 h 5664200"/>
                  <a:gd name="connsiteX16-1033" fmla="*/ 1295400 w 4546600"/>
                  <a:gd name="connsiteY16-1034" fmla="*/ 4114800 h 5664200"/>
                  <a:gd name="connsiteX17-1035" fmla="*/ 381000 w 4546600"/>
                  <a:gd name="connsiteY17-1036" fmla="*/ 4686300 h 5664200"/>
                  <a:gd name="connsiteX18-1037" fmla="*/ 0 w 4546600"/>
                  <a:gd name="connsiteY18-1038" fmla="*/ 5664200 h 5664200"/>
                  <a:gd name="connsiteX19-1039" fmla="*/ 12700 w 4546600"/>
                  <a:gd name="connsiteY19-1040" fmla="*/ 1397000 h 5664200"/>
                  <a:gd name="connsiteX0-1041" fmla="*/ 12700 w 4546600"/>
                  <a:gd name="connsiteY0-1042" fmla="*/ 1397000 h 5664200"/>
                  <a:gd name="connsiteX1-1043" fmla="*/ 165100 w 4546600"/>
                  <a:gd name="connsiteY1-1044" fmla="*/ 762000 h 5664200"/>
                  <a:gd name="connsiteX2-1045" fmla="*/ 622300 w 4546600"/>
                  <a:gd name="connsiteY2-1046" fmla="*/ 317500 h 5664200"/>
                  <a:gd name="connsiteX3-1047" fmla="*/ 1016000 w 4546600"/>
                  <a:gd name="connsiteY3-1048" fmla="*/ 63500 h 5664200"/>
                  <a:gd name="connsiteX4-1049" fmla="*/ 1320800 w 4546600"/>
                  <a:gd name="connsiteY4-1050" fmla="*/ 12700 h 5664200"/>
                  <a:gd name="connsiteX5-1051" fmla="*/ 4521200 w 4546600"/>
                  <a:gd name="connsiteY5-1052" fmla="*/ 0 h 5664200"/>
                  <a:gd name="connsiteX6-1053" fmla="*/ 4394200 w 4546600"/>
                  <a:gd name="connsiteY6-1054" fmla="*/ 393700 h 5664200"/>
                  <a:gd name="connsiteX7-1055" fmla="*/ 4089400 w 4546600"/>
                  <a:gd name="connsiteY7-1056" fmla="*/ 571500 h 5664200"/>
                  <a:gd name="connsiteX8-1057" fmla="*/ 2311400 w 4546600"/>
                  <a:gd name="connsiteY8-1058" fmla="*/ 558800 h 5664200"/>
                  <a:gd name="connsiteX9-1059" fmla="*/ 1177925 w 4546600"/>
                  <a:gd name="connsiteY9-1060" fmla="*/ 1285875 h 5664200"/>
                  <a:gd name="connsiteX10-1061" fmla="*/ 990600 w 4546600"/>
                  <a:gd name="connsiteY10-1062" fmla="*/ 2336800 h 5664200"/>
                  <a:gd name="connsiteX11-1063" fmla="*/ 1476375 w 4546600"/>
                  <a:gd name="connsiteY11-1064" fmla="*/ 3178175 h 5664200"/>
                  <a:gd name="connsiteX12-1065" fmla="*/ 2634615 w 4546600"/>
                  <a:gd name="connsiteY12-1066" fmla="*/ 3549015 h 5664200"/>
                  <a:gd name="connsiteX13-1067" fmla="*/ 4025900 w 4546600"/>
                  <a:gd name="connsiteY13-1068" fmla="*/ 3540760 h 5664200"/>
                  <a:gd name="connsiteX14-1069" fmla="*/ 4508500 w 4546600"/>
                  <a:gd name="connsiteY14-1070" fmla="*/ 3848100 h 5664200"/>
                  <a:gd name="connsiteX15-1071" fmla="*/ 4546600 w 4546600"/>
                  <a:gd name="connsiteY15-1072" fmla="*/ 4140200 h 5664200"/>
                  <a:gd name="connsiteX16-1073" fmla="*/ 1295400 w 4546600"/>
                  <a:gd name="connsiteY16-1074" fmla="*/ 4114800 h 5664200"/>
                  <a:gd name="connsiteX17-1075" fmla="*/ 381000 w 4546600"/>
                  <a:gd name="connsiteY17-1076" fmla="*/ 4686300 h 5664200"/>
                  <a:gd name="connsiteX18-1077" fmla="*/ 0 w 4546600"/>
                  <a:gd name="connsiteY18-1078" fmla="*/ 5664200 h 5664200"/>
                  <a:gd name="connsiteX19-1079" fmla="*/ 12700 w 4546600"/>
                  <a:gd name="connsiteY19-1080" fmla="*/ 1397000 h 5664200"/>
                  <a:gd name="connsiteX0-1081" fmla="*/ 12700 w 4557762"/>
                  <a:gd name="connsiteY0-1082" fmla="*/ 1397000 h 5664200"/>
                  <a:gd name="connsiteX1-1083" fmla="*/ 165100 w 4557762"/>
                  <a:gd name="connsiteY1-1084" fmla="*/ 762000 h 5664200"/>
                  <a:gd name="connsiteX2-1085" fmla="*/ 622300 w 4557762"/>
                  <a:gd name="connsiteY2-1086" fmla="*/ 317500 h 5664200"/>
                  <a:gd name="connsiteX3-1087" fmla="*/ 1016000 w 4557762"/>
                  <a:gd name="connsiteY3-1088" fmla="*/ 63500 h 5664200"/>
                  <a:gd name="connsiteX4-1089" fmla="*/ 1320800 w 4557762"/>
                  <a:gd name="connsiteY4-1090" fmla="*/ 12700 h 5664200"/>
                  <a:gd name="connsiteX5-1091" fmla="*/ 4521200 w 4557762"/>
                  <a:gd name="connsiteY5-1092" fmla="*/ 0 h 5664200"/>
                  <a:gd name="connsiteX6-1093" fmla="*/ 4394200 w 4557762"/>
                  <a:gd name="connsiteY6-1094" fmla="*/ 393700 h 5664200"/>
                  <a:gd name="connsiteX7-1095" fmla="*/ 4089400 w 4557762"/>
                  <a:gd name="connsiteY7-1096" fmla="*/ 571500 h 5664200"/>
                  <a:gd name="connsiteX8-1097" fmla="*/ 2311400 w 4557762"/>
                  <a:gd name="connsiteY8-1098" fmla="*/ 558800 h 5664200"/>
                  <a:gd name="connsiteX9-1099" fmla="*/ 1177925 w 4557762"/>
                  <a:gd name="connsiteY9-1100" fmla="*/ 1285875 h 5664200"/>
                  <a:gd name="connsiteX10-1101" fmla="*/ 990600 w 4557762"/>
                  <a:gd name="connsiteY10-1102" fmla="*/ 2336800 h 5664200"/>
                  <a:gd name="connsiteX11-1103" fmla="*/ 1476375 w 4557762"/>
                  <a:gd name="connsiteY11-1104" fmla="*/ 3178175 h 5664200"/>
                  <a:gd name="connsiteX12-1105" fmla="*/ 2634615 w 4557762"/>
                  <a:gd name="connsiteY12-1106" fmla="*/ 3549015 h 5664200"/>
                  <a:gd name="connsiteX13-1107" fmla="*/ 4025900 w 4557762"/>
                  <a:gd name="connsiteY13-1108" fmla="*/ 3540760 h 5664200"/>
                  <a:gd name="connsiteX14-1109" fmla="*/ 4508500 w 4557762"/>
                  <a:gd name="connsiteY14-1110" fmla="*/ 3848100 h 5664200"/>
                  <a:gd name="connsiteX15-1111" fmla="*/ 4546600 w 4557762"/>
                  <a:gd name="connsiteY15-1112" fmla="*/ 4140200 h 5664200"/>
                  <a:gd name="connsiteX16-1113" fmla="*/ 1295400 w 4557762"/>
                  <a:gd name="connsiteY16-1114" fmla="*/ 4114800 h 5664200"/>
                  <a:gd name="connsiteX17-1115" fmla="*/ 381000 w 4557762"/>
                  <a:gd name="connsiteY17-1116" fmla="*/ 4686300 h 5664200"/>
                  <a:gd name="connsiteX18-1117" fmla="*/ 0 w 4557762"/>
                  <a:gd name="connsiteY18-1118" fmla="*/ 5664200 h 5664200"/>
                  <a:gd name="connsiteX19-1119" fmla="*/ 12700 w 4557762"/>
                  <a:gd name="connsiteY19-1120" fmla="*/ 1397000 h 5664200"/>
                  <a:gd name="connsiteX0-1121" fmla="*/ 12700 w 4557762"/>
                  <a:gd name="connsiteY0-1122" fmla="*/ 1397000 h 5664200"/>
                  <a:gd name="connsiteX1-1123" fmla="*/ 165100 w 4557762"/>
                  <a:gd name="connsiteY1-1124" fmla="*/ 762000 h 5664200"/>
                  <a:gd name="connsiteX2-1125" fmla="*/ 622300 w 4557762"/>
                  <a:gd name="connsiteY2-1126" fmla="*/ 317500 h 5664200"/>
                  <a:gd name="connsiteX3-1127" fmla="*/ 1016000 w 4557762"/>
                  <a:gd name="connsiteY3-1128" fmla="*/ 63500 h 5664200"/>
                  <a:gd name="connsiteX4-1129" fmla="*/ 1320800 w 4557762"/>
                  <a:gd name="connsiteY4-1130" fmla="*/ 12700 h 5664200"/>
                  <a:gd name="connsiteX5-1131" fmla="*/ 4521200 w 4557762"/>
                  <a:gd name="connsiteY5-1132" fmla="*/ 0 h 5664200"/>
                  <a:gd name="connsiteX6-1133" fmla="*/ 4394200 w 4557762"/>
                  <a:gd name="connsiteY6-1134" fmla="*/ 393700 h 5664200"/>
                  <a:gd name="connsiteX7-1135" fmla="*/ 4089400 w 4557762"/>
                  <a:gd name="connsiteY7-1136" fmla="*/ 571500 h 5664200"/>
                  <a:gd name="connsiteX8-1137" fmla="*/ 2311400 w 4557762"/>
                  <a:gd name="connsiteY8-1138" fmla="*/ 558800 h 5664200"/>
                  <a:gd name="connsiteX9-1139" fmla="*/ 1177925 w 4557762"/>
                  <a:gd name="connsiteY9-1140" fmla="*/ 1285875 h 5664200"/>
                  <a:gd name="connsiteX10-1141" fmla="*/ 990600 w 4557762"/>
                  <a:gd name="connsiteY10-1142" fmla="*/ 2336800 h 5664200"/>
                  <a:gd name="connsiteX11-1143" fmla="*/ 1476375 w 4557762"/>
                  <a:gd name="connsiteY11-1144" fmla="*/ 3178175 h 5664200"/>
                  <a:gd name="connsiteX12-1145" fmla="*/ 2634615 w 4557762"/>
                  <a:gd name="connsiteY12-1146" fmla="*/ 3549015 h 5664200"/>
                  <a:gd name="connsiteX13-1147" fmla="*/ 4025900 w 4557762"/>
                  <a:gd name="connsiteY13-1148" fmla="*/ 3540760 h 5664200"/>
                  <a:gd name="connsiteX14-1149" fmla="*/ 4508500 w 4557762"/>
                  <a:gd name="connsiteY14-1150" fmla="*/ 3848100 h 5664200"/>
                  <a:gd name="connsiteX15-1151" fmla="*/ 4546600 w 4557762"/>
                  <a:gd name="connsiteY15-1152" fmla="*/ 4140200 h 5664200"/>
                  <a:gd name="connsiteX16-1153" fmla="*/ 1295400 w 4557762"/>
                  <a:gd name="connsiteY16-1154" fmla="*/ 4114800 h 5664200"/>
                  <a:gd name="connsiteX17-1155" fmla="*/ 381000 w 4557762"/>
                  <a:gd name="connsiteY17-1156" fmla="*/ 4686300 h 5664200"/>
                  <a:gd name="connsiteX18-1157" fmla="*/ 0 w 4557762"/>
                  <a:gd name="connsiteY18-1158" fmla="*/ 5664200 h 5664200"/>
                  <a:gd name="connsiteX19-1159" fmla="*/ 12700 w 4557762"/>
                  <a:gd name="connsiteY19-1160" fmla="*/ 1397000 h 5664200"/>
                  <a:gd name="connsiteX0-1161" fmla="*/ 12700 w 4557762"/>
                  <a:gd name="connsiteY0-1162" fmla="*/ 1397000 h 5664200"/>
                  <a:gd name="connsiteX1-1163" fmla="*/ 165100 w 4557762"/>
                  <a:gd name="connsiteY1-1164" fmla="*/ 762000 h 5664200"/>
                  <a:gd name="connsiteX2-1165" fmla="*/ 622300 w 4557762"/>
                  <a:gd name="connsiteY2-1166" fmla="*/ 317500 h 5664200"/>
                  <a:gd name="connsiteX3-1167" fmla="*/ 1016000 w 4557762"/>
                  <a:gd name="connsiteY3-1168" fmla="*/ 63500 h 5664200"/>
                  <a:gd name="connsiteX4-1169" fmla="*/ 1320800 w 4557762"/>
                  <a:gd name="connsiteY4-1170" fmla="*/ 12700 h 5664200"/>
                  <a:gd name="connsiteX5-1171" fmla="*/ 4521200 w 4557762"/>
                  <a:gd name="connsiteY5-1172" fmla="*/ 0 h 5664200"/>
                  <a:gd name="connsiteX6-1173" fmla="*/ 4394200 w 4557762"/>
                  <a:gd name="connsiteY6-1174" fmla="*/ 393700 h 5664200"/>
                  <a:gd name="connsiteX7-1175" fmla="*/ 4089400 w 4557762"/>
                  <a:gd name="connsiteY7-1176" fmla="*/ 571500 h 5664200"/>
                  <a:gd name="connsiteX8-1177" fmla="*/ 2311400 w 4557762"/>
                  <a:gd name="connsiteY8-1178" fmla="*/ 558800 h 5664200"/>
                  <a:gd name="connsiteX9-1179" fmla="*/ 1177925 w 4557762"/>
                  <a:gd name="connsiteY9-1180" fmla="*/ 1285875 h 5664200"/>
                  <a:gd name="connsiteX10-1181" fmla="*/ 990600 w 4557762"/>
                  <a:gd name="connsiteY10-1182" fmla="*/ 2336800 h 5664200"/>
                  <a:gd name="connsiteX11-1183" fmla="*/ 1476375 w 4557762"/>
                  <a:gd name="connsiteY11-1184" fmla="*/ 3178175 h 5664200"/>
                  <a:gd name="connsiteX12-1185" fmla="*/ 2634615 w 4557762"/>
                  <a:gd name="connsiteY12-1186" fmla="*/ 3549015 h 5664200"/>
                  <a:gd name="connsiteX13-1187" fmla="*/ 4025900 w 4557762"/>
                  <a:gd name="connsiteY13-1188" fmla="*/ 3540760 h 5664200"/>
                  <a:gd name="connsiteX14-1189" fmla="*/ 4508500 w 4557762"/>
                  <a:gd name="connsiteY14-1190" fmla="*/ 3848100 h 5664200"/>
                  <a:gd name="connsiteX15-1191" fmla="*/ 4546600 w 4557762"/>
                  <a:gd name="connsiteY15-1192" fmla="*/ 4140200 h 5664200"/>
                  <a:gd name="connsiteX16-1193" fmla="*/ 1295400 w 4557762"/>
                  <a:gd name="connsiteY16-1194" fmla="*/ 4114800 h 5664200"/>
                  <a:gd name="connsiteX17-1195" fmla="*/ 381000 w 4557762"/>
                  <a:gd name="connsiteY17-1196" fmla="*/ 4686300 h 5664200"/>
                  <a:gd name="connsiteX18-1197" fmla="*/ 0 w 4557762"/>
                  <a:gd name="connsiteY18-1198" fmla="*/ 5664200 h 5664200"/>
                  <a:gd name="connsiteX19-1199" fmla="*/ 12700 w 4557762"/>
                  <a:gd name="connsiteY19-1200" fmla="*/ 1397000 h 5664200"/>
                  <a:gd name="connsiteX0-1201" fmla="*/ 12700 w 4557762"/>
                  <a:gd name="connsiteY0-1202" fmla="*/ 1397000 h 5664200"/>
                  <a:gd name="connsiteX1-1203" fmla="*/ 165100 w 4557762"/>
                  <a:gd name="connsiteY1-1204" fmla="*/ 762000 h 5664200"/>
                  <a:gd name="connsiteX2-1205" fmla="*/ 622300 w 4557762"/>
                  <a:gd name="connsiteY2-1206" fmla="*/ 317500 h 5664200"/>
                  <a:gd name="connsiteX3-1207" fmla="*/ 1016000 w 4557762"/>
                  <a:gd name="connsiteY3-1208" fmla="*/ 63500 h 5664200"/>
                  <a:gd name="connsiteX4-1209" fmla="*/ 1320800 w 4557762"/>
                  <a:gd name="connsiteY4-1210" fmla="*/ 12700 h 5664200"/>
                  <a:gd name="connsiteX5-1211" fmla="*/ 4521200 w 4557762"/>
                  <a:gd name="connsiteY5-1212" fmla="*/ 0 h 5664200"/>
                  <a:gd name="connsiteX6-1213" fmla="*/ 4394200 w 4557762"/>
                  <a:gd name="connsiteY6-1214" fmla="*/ 393700 h 5664200"/>
                  <a:gd name="connsiteX7-1215" fmla="*/ 4089400 w 4557762"/>
                  <a:gd name="connsiteY7-1216" fmla="*/ 571500 h 5664200"/>
                  <a:gd name="connsiteX8-1217" fmla="*/ 2311400 w 4557762"/>
                  <a:gd name="connsiteY8-1218" fmla="*/ 558800 h 5664200"/>
                  <a:gd name="connsiteX9-1219" fmla="*/ 1177925 w 4557762"/>
                  <a:gd name="connsiteY9-1220" fmla="*/ 1285875 h 5664200"/>
                  <a:gd name="connsiteX10-1221" fmla="*/ 990600 w 4557762"/>
                  <a:gd name="connsiteY10-1222" fmla="*/ 2336800 h 5664200"/>
                  <a:gd name="connsiteX11-1223" fmla="*/ 1476375 w 4557762"/>
                  <a:gd name="connsiteY11-1224" fmla="*/ 3178175 h 5664200"/>
                  <a:gd name="connsiteX12-1225" fmla="*/ 2634615 w 4557762"/>
                  <a:gd name="connsiteY12-1226" fmla="*/ 3549015 h 5664200"/>
                  <a:gd name="connsiteX13-1227" fmla="*/ 4025900 w 4557762"/>
                  <a:gd name="connsiteY13-1228" fmla="*/ 3540760 h 5664200"/>
                  <a:gd name="connsiteX14-1229" fmla="*/ 4508500 w 4557762"/>
                  <a:gd name="connsiteY14-1230" fmla="*/ 3848100 h 5664200"/>
                  <a:gd name="connsiteX15-1231" fmla="*/ 4546600 w 4557762"/>
                  <a:gd name="connsiteY15-1232" fmla="*/ 4140200 h 5664200"/>
                  <a:gd name="connsiteX16-1233" fmla="*/ 1295400 w 4557762"/>
                  <a:gd name="connsiteY16-1234" fmla="*/ 4114800 h 5664200"/>
                  <a:gd name="connsiteX17-1235" fmla="*/ 381000 w 4557762"/>
                  <a:gd name="connsiteY17-1236" fmla="*/ 4686300 h 5664200"/>
                  <a:gd name="connsiteX18-1237" fmla="*/ 0 w 4557762"/>
                  <a:gd name="connsiteY18-1238" fmla="*/ 5664200 h 5664200"/>
                  <a:gd name="connsiteX19-1239" fmla="*/ 12700 w 4557762"/>
                  <a:gd name="connsiteY19-1240" fmla="*/ 1397000 h 5664200"/>
                  <a:gd name="connsiteX0-1241" fmla="*/ 12700 w 4557762"/>
                  <a:gd name="connsiteY0-1242" fmla="*/ 1397000 h 5664200"/>
                  <a:gd name="connsiteX1-1243" fmla="*/ 165100 w 4557762"/>
                  <a:gd name="connsiteY1-1244" fmla="*/ 762000 h 5664200"/>
                  <a:gd name="connsiteX2-1245" fmla="*/ 622300 w 4557762"/>
                  <a:gd name="connsiteY2-1246" fmla="*/ 317500 h 5664200"/>
                  <a:gd name="connsiteX3-1247" fmla="*/ 1016000 w 4557762"/>
                  <a:gd name="connsiteY3-1248" fmla="*/ 63500 h 5664200"/>
                  <a:gd name="connsiteX4-1249" fmla="*/ 1320800 w 4557762"/>
                  <a:gd name="connsiteY4-1250" fmla="*/ 12700 h 5664200"/>
                  <a:gd name="connsiteX5-1251" fmla="*/ 4521200 w 4557762"/>
                  <a:gd name="connsiteY5-1252" fmla="*/ 0 h 5664200"/>
                  <a:gd name="connsiteX6-1253" fmla="*/ 4394200 w 4557762"/>
                  <a:gd name="connsiteY6-1254" fmla="*/ 393700 h 5664200"/>
                  <a:gd name="connsiteX7-1255" fmla="*/ 4089400 w 4557762"/>
                  <a:gd name="connsiteY7-1256" fmla="*/ 571500 h 5664200"/>
                  <a:gd name="connsiteX8-1257" fmla="*/ 2311400 w 4557762"/>
                  <a:gd name="connsiteY8-1258" fmla="*/ 558800 h 5664200"/>
                  <a:gd name="connsiteX9-1259" fmla="*/ 1177925 w 4557762"/>
                  <a:gd name="connsiteY9-1260" fmla="*/ 1285875 h 5664200"/>
                  <a:gd name="connsiteX10-1261" fmla="*/ 990600 w 4557762"/>
                  <a:gd name="connsiteY10-1262" fmla="*/ 2336800 h 5664200"/>
                  <a:gd name="connsiteX11-1263" fmla="*/ 1476375 w 4557762"/>
                  <a:gd name="connsiteY11-1264" fmla="*/ 3178175 h 5664200"/>
                  <a:gd name="connsiteX12-1265" fmla="*/ 2634615 w 4557762"/>
                  <a:gd name="connsiteY12-1266" fmla="*/ 3549015 h 5664200"/>
                  <a:gd name="connsiteX13-1267" fmla="*/ 4025900 w 4557762"/>
                  <a:gd name="connsiteY13-1268" fmla="*/ 3540760 h 5664200"/>
                  <a:gd name="connsiteX14-1269" fmla="*/ 4508500 w 4557762"/>
                  <a:gd name="connsiteY14-1270" fmla="*/ 3848100 h 5664200"/>
                  <a:gd name="connsiteX15-1271" fmla="*/ 4546600 w 4557762"/>
                  <a:gd name="connsiteY15-1272" fmla="*/ 4140200 h 5664200"/>
                  <a:gd name="connsiteX16-1273" fmla="*/ 1295400 w 4557762"/>
                  <a:gd name="connsiteY16-1274" fmla="*/ 4114800 h 5664200"/>
                  <a:gd name="connsiteX17-1275" fmla="*/ 381000 w 4557762"/>
                  <a:gd name="connsiteY17-1276" fmla="*/ 4686300 h 5664200"/>
                  <a:gd name="connsiteX18-1277" fmla="*/ 0 w 4557762"/>
                  <a:gd name="connsiteY18-1278" fmla="*/ 5664200 h 5664200"/>
                  <a:gd name="connsiteX19-1279" fmla="*/ 12700 w 4557762"/>
                  <a:gd name="connsiteY19-1280" fmla="*/ 1397000 h 5664200"/>
                  <a:gd name="connsiteX0-1281" fmla="*/ 12700 w 4557762"/>
                  <a:gd name="connsiteY0-1282" fmla="*/ 1397000 h 5664200"/>
                  <a:gd name="connsiteX1-1283" fmla="*/ 165100 w 4557762"/>
                  <a:gd name="connsiteY1-1284" fmla="*/ 762000 h 5664200"/>
                  <a:gd name="connsiteX2-1285" fmla="*/ 622300 w 4557762"/>
                  <a:gd name="connsiteY2-1286" fmla="*/ 317500 h 5664200"/>
                  <a:gd name="connsiteX3-1287" fmla="*/ 1016000 w 4557762"/>
                  <a:gd name="connsiteY3-1288" fmla="*/ 63500 h 5664200"/>
                  <a:gd name="connsiteX4-1289" fmla="*/ 1320800 w 4557762"/>
                  <a:gd name="connsiteY4-1290" fmla="*/ 12700 h 5664200"/>
                  <a:gd name="connsiteX5-1291" fmla="*/ 4521200 w 4557762"/>
                  <a:gd name="connsiteY5-1292" fmla="*/ 0 h 5664200"/>
                  <a:gd name="connsiteX6-1293" fmla="*/ 4394200 w 4557762"/>
                  <a:gd name="connsiteY6-1294" fmla="*/ 393700 h 5664200"/>
                  <a:gd name="connsiteX7-1295" fmla="*/ 4089400 w 4557762"/>
                  <a:gd name="connsiteY7-1296" fmla="*/ 571500 h 5664200"/>
                  <a:gd name="connsiteX8-1297" fmla="*/ 2311400 w 4557762"/>
                  <a:gd name="connsiteY8-1298" fmla="*/ 558800 h 5664200"/>
                  <a:gd name="connsiteX9-1299" fmla="*/ 1177925 w 4557762"/>
                  <a:gd name="connsiteY9-1300" fmla="*/ 1285875 h 5664200"/>
                  <a:gd name="connsiteX10-1301" fmla="*/ 990600 w 4557762"/>
                  <a:gd name="connsiteY10-1302" fmla="*/ 2336800 h 5664200"/>
                  <a:gd name="connsiteX11-1303" fmla="*/ 1476375 w 4557762"/>
                  <a:gd name="connsiteY11-1304" fmla="*/ 3178175 h 5664200"/>
                  <a:gd name="connsiteX12-1305" fmla="*/ 2634615 w 4557762"/>
                  <a:gd name="connsiteY12-1306" fmla="*/ 3549015 h 5664200"/>
                  <a:gd name="connsiteX13-1307" fmla="*/ 4025900 w 4557762"/>
                  <a:gd name="connsiteY13-1308" fmla="*/ 3540760 h 5664200"/>
                  <a:gd name="connsiteX14-1309" fmla="*/ 4508500 w 4557762"/>
                  <a:gd name="connsiteY14-1310" fmla="*/ 3848100 h 5664200"/>
                  <a:gd name="connsiteX15-1311" fmla="*/ 4546600 w 4557762"/>
                  <a:gd name="connsiteY15-1312" fmla="*/ 4140200 h 5664200"/>
                  <a:gd name="connsiteX16-1313" fmla="*/ 1295400 w 4557762"/>
                  <a:gd name="connsiteY16-1314" fmla="*/ 4114800 h 5664200"/>
                  <a:gd name="connsiteX17-1315" fmla="*/ 381000 w 4557762"/>
                  <a:gd name="connsiteY17-1316" fmla="*/ 4686300 h 5664200"/>
                  <a:gd name="connsiteX18-1317" fmla="*/ 0 w 4557762"/>
                  <a:gd name="connsiteY18-1318" fmla="*/ 5664200 h 5664200"/>
                  <a:gd name="connsiteX19-1319" fmla="*/ 12700 w 4557762"/>
                  <a:gd name="connsiteY19-1320" fmla="*/ 1397000 h 5664200"/>
                  <a:gd name="connsiteX0-1321" fmla="*/ 12700 w 4557762"/>
                  <a:gd name="connsiteY0-1322" fmla="*/ 1397000 h 5664200"/>
                  <a:gd name="connsiteX1-1323" fmla="*/ 165100 w 4557762"/>
                  <a:gd name="connsiteY1-1324" fmla="*/ 762000 h 5664200"/>
                  <a:gd name="connsiteX2-1325" fmla="*/ 622300 w 4557762"/>
                  <a:gd name="connsiteY2-1326" fmla="*/ 317500 h 5664200"/>
                  <a:gd name="connsiteX3-1327" fmla="*/ 1016000 w 4557762"/>
                  <a:gd name="connsiteY3-1328" fmla="*/ 63500 h 5664200"/>
                  <a:gd name="connsiteX4-1329" fmla="*/ 1320800 w 4557762"/>
                  <a:gd name="connsiteY4-1330" fmla="*/ 12700 h 5664200"/>
                  <a:gd name="connsiteX5-1331" fmla="*/ 4521200 w 4557762"/>
                  <a:gd name="connsiteY5-1332" fmla="*/ 0 h 5664200"/>
                  <a:gd name="connsiteX6-1333" fmla="*/ 4394200 w 4557762"/>
                  <a:gd name="connsiteY6-1334" fmla="*/ 393700 h 5664200"/>
                  <a:gd name="connsiteX7-1335" fmla="*/ 4089400 w 4557762"/>
                  <a:gd name="connsiteY7-1336" fmla="*/ 571500 h 5664200"/>
                  <a:gd name="connsiteX8-1337" fmla="*/ 2311400 w 4557762"/>
                  <a:gd name="connsiteY8-1338" fmla="*/ 558800 h 5664200"/>
                  <a:gd name="connsiteX9-1339" fmla="*/ 1177925 w 4557762"/>
                  <a:gd name="connsiteY9-1340" fmla="*/ 1285875 h 5664200"/>
                  <a:gd name="connsiteX10-1341" fmla="*/ 990600 w 4557762"/>
                  <a:gd name="connsiteY10-1342" fmla="*/ 2336800 h 5664200"/>
                  <a:gd name="connsiteX11-1343" fmla="*/ 1476375 w 4557762"/>
                  <a:gd name="connsiteY11-1344" fmla="*/ 3178175 h 5664200"/>
                  <a:gd name="connsiteX12-1345" fmla="*/ 2634615 w 4557762"/>
                  <a:gd name="connsiteY12-1346" fmla="*/ 3549015 h 5664200"/>
                  <a:gd name="connsiteX13-1347" fmla="*/ 4025900 w 4557762"/>
                  <a:gd name="connsiteY13-1348" fmla="*/ 3540760 h 5664200"/>
                  <a:gd name="connsiteX14-1349" fmla="*/ 4508500 w 4557762"/>
                  <a:gd name="connsiteY14-1350" fmla="*/ 3848100 h 5664200"/>
                  <a:gd name="connsiteX15-1351" fmla="*/ 4546600 w 4557762"/>
                  <a:gd name="connsiteY15-1352" fmla="*/ 4140200 h 5664200"/>
                  <a:gd name="connsiteX16-1353" fmla="*/ 1295400 w 4557762"/>
                  <a:gd name="connsiteY16-1354" fmla="*/ 4114800 h 5664200"/>
                  <a:gd name="connsiteX17-1355" fmla="*/ 381000 w 4557762"/>
                  <a:gd name="connsiteY17-1356" fmla="*/ 4686300 h 5664200"/>
                  <a:gd name="connsiteX18-1357" fmla="*/ 0 w 4557762"/>
                  <a:gd name="connsiteY18-1358" fmla="*/ 5664200 h 5664200"/>
                  <a:gd name="connsiteX19-1359" fmla="*/ 12700 w 4557762"/>
                  <a:gd name="connsiteY19-1360" fmla="*/ 1397000 h 5664200"/>
                  <a:gd name="connsiteX0-1361" fmla="*/ 12700 w 4557762"/>
                  <a:gd name="connsiteY0-1362" fmla="*/ 1397000 h 5664200"/>
                  <a:gd name="connsiteX1-1363" fmla="*/ 165100 w 4557762"/>
                  <a:gd name="connsiteY1-1364" fmla="*/ 762000 h 5664200"/>
                  <a:gd name="connsiteX2-1365" fmla="*/ 622300 w 4557762"/>
                  <a:gd name="connsiteY2-1366" fmla="*/ 317500 h 5664200"/>
                  <a:gd name="connsiteX3-1367" fmla="*/ 1016000 w 4557762"/>
                  <a:gd name="connsiteY3-1368" fmla="*/ 63500 h 5664200"/>
                  <a:gd name="connsiteX4-1369" fmla="*/ 1320800 w 4557762"/>
                  <a:gd name="connsiteY4-1370" fmla="*/ 12700 h 5664200"/>
                  <a:gd name="connsiteX5-1371" fmla="*/ 4521200 w 4557762"/>
                  <a:gd name="connsiteY5-1372" fmla="*/ 0 h 5664200"/>
                  <a:gd name="connsiteX6-1373" fmla="*/ 4394200 w 4557762"/>
                  <a:gd name="connsiteY6-1374" fmla="*/ 393700 h 5664200"/>
                  <a:gd name="connsiteX7-1375" fmla="*/ 4089400 w 4557762"/>
                  <a:gd name="connsiteY7-1376" fmla="*/ 571500 h 5664200"/>
                  <a:gd name="connsiteX8-1377" fmla="*/ 2311400 w 4557762"/>
                  <a:gd name="connsiteY8-1378" fmla="*/ 558800 h 5664200"/>
                  <a:gd name="connsiteX9-1379" fmla="*/ 1177925 w 4557762"/>
                  <a:gd name="connsiteY9-1380" fmla="*/ 1285875 h 5664200"/>
                  <a:gd name="connsiteX10-1381" fmla="*/ 990600 w 4557762"/>
                  <a:gd name="connsiteY10-1382" fmla="*/ 2336800 h 5664200"/>
                  <a:gd name="connsiteX11-1383" fmla="*/ 1476375 w 4557762"/>
                  <a:gd name="connsiteY11-1384" fmla="*/ 3178175 h 5664200"/>
                  <a:gd name="connsiteX12-1385" fmla="*/ 2634615 w 4557762"/>
                  <a:gd name="connsiteY12-1386" fmla="*/ 3549015 h 5664200"/>
                  <a:gd name="connsiteX13-1387" fmla="*/ 4025900 w 4557762"/>
                  <a:gd name="connsiteY13-1388" fmla="*/ 3540760 h 5664200"/>
                  <a:gd name="connsiteX14-1389" fmla="*/ 4508500 w 4557762"/>
                  <a:gd name="connsiteY14-1390" fmla="*/ 3848100 h 5664200"/>
                  <a:gd name="connsiteX15-1391" fmla="*/ 4546600 w 4557762"/>
                  <a:gd name="connsiteY15-1392" fmla="*/ 4140200 h 5664200"/>
                  <a:gd name="connsiteX16-1393" fmla="*/ 1295400 w 4557762"/>
                  <a:gd name="connsiteY16-1394" fmla="*/ 4114800 h 5664200"/>
                  <a:gd name="connsiteX17-1395" fmla="*/ 381000 w 4557762"/>
                  <a:gd name="connsiteY17-1396" fmla="*/ 4686300 h 5664200"/>
                  <a:gd name="connsiteX18-1397" fmla="*/ 0 w 4557762"/>
                  <a:gd name="connsiteY18-1398" fmla="*/ 5664200 h 5664200"/>
                  <a:gd name="connsiteX19-1399" fmla="*/ 12700 w 4557762"/>
                  <a:gd name="connsiteY19-1400" fmla="*/ 1397000 h 5664200"/>
                  <a:gd name="connsiteX0-1401" fmla="*/ 12700 w 4557762"/>
                  <a:gd name="connsiteY0-1402" fmla="*/ 1397000 h 5664200"/>
                  <a:gd name="connsiteX1-1403" fmla="*/ 165100 w 4557762"/>
                  <a:gd name="connsiteY1-1404" fmla="*/ 762000 h 5664200"/>
                  <a:gd name="connsiteX2-1405" fmla="*/ 622300 w 4557762"/>
                  <a:gd name="connsiteY2-1406" fmla="*/ 317500 h 5664200"/>
                  <a:gd name="connsiteX3-1407" fmla="*/ 1016000 w 4557762"/>
                  <a:gd name="connsiteY3-1408" fmla="*/ 63500 h 5664200"/>
                  <a:gd name="connsiteX4-1409" fmla="*/ 1320800 w 4557762"/>
                  <a:gd name="connsiteY4-1410" fmla="*/ 12700 h 5664200"/>
                  <a:gd name="connsiteX5-1411" fmla="*/ 4521200 w 4557762"/>
                  <a:gd name="connsiteY5-1412" fmla="*/ 0 h 5664200"/>
                  <a:gd name="connsiteX6-1413" fmla="*/ 4394200 w 4557762"/>
                  <a:gd name="connsiteY6-1414" fmla="*/ 393700 h 5664200"/>
                  <a:gd name="connsiteX7-1415" fmla="*/ 4089400 w 4557762"/>
                  <a:gd name="connsiteY7-1416" fmla="*/ 571500 h 5664200"/>
                  <a:gd name="connsiteX8-1417" fmla="*/ 2311400 w 4557762"/>
                  <a:gd name="connsiteY8-1418" fmla="*/ 558800 h 5664200"/>
                  <a:gd name="connsiteX9-1419" fmla="*/ 1177925 w 4557762"/>
                  <a:gd name="connsiteY9-1420" fmla="*/ 1285875 h 5664200"/>
                  <a:gd name="connsiteX10-1421" fmla="*/ 990600 w 4557762"/>
                  <a:gd name="connsiteY10-1422" fmla="*/ 2336800 h 5664200"/>
                  <a:gd name="connsiteX11-1423" fmla="*/ 1476375 w 4557762"/>
                  <a:gd name="connsiteY11-1424" fmla="*/ 3178175 h 5664200"/>
                  <a:gd name="connsiteX12-1425" fmla="*/ 2634615 w 4557762"/>
                  <a:gd name="connsiteY12-1426" fmla="*/ 3549015 h 5664200"/>
                  <a:gd name="connsiteX13-1427" fmla="*/ 4025900 w 4557762"/>
                  <a:gd name="connsiteY13-1428" fmla="*/ 3540760 h 5664200"/>
                  <a:gd name="connsiteX14-1429" fmla="*/ 4508500 w 4557762"/>
                  <a:gd name="connsiteY14-1430" fmla="*/ 3848100 h 5664200"/>
                  <a:gd name="connsiteX15-1431" fmla="*/ 4546600 w 4557762"/>
                  <a:gd name="connsiteY15-1432" fmla="*/ 4140200 h 5664200"/>
                  <a:gd name="connsiteX16-1433" fmla="*/ 1295400 w 4557762"/>
                  <a:gd name="connsiteY16-1434" fmla="*/ 4114800 h 5664200"/>
                  <a:gd name="connsiteX17-1435" fmla="*/ 381000 w 4557762"/>
                  <a:gd name="connsiteY17-1436" fmla="*/ 4686300 h 5664200"/>
                  <a:gd name="connsiteX18-1437" fmla="*/ 0 w 4557762"/>
                  <a:gd name="connsiteY18-1438" fmla="*/ 5664200 h 5664200"/>
                  <a:gd name="connsiteX19-1439" fmla="*/ 12700 w 4557762"/>
                  <a:gd name="connsiteY19-1440" fmla="*/ 1397000 h 5664200"/>
                  <a:gd name="connsiteX0-1441" fmla="*/ 12700 w 4557762"/>
                  <a:gd name="connsiteY0-1442" fmla="*/ 1397000 h 5664200"/>
                  <a:gd name="connsiteX1-1443" fmla="*/ 165100 w 4557762"/>
                  <a:gd name="connsiteY1-1444" fmla="*/ 762000 h 5664200"/>
                  <a:gd name="connsiteX2-1445" fmla="*/ 599440 w 4557762"/>
                  <a:gd name="connsiteY2-1446" fmla="*/ 279400 h 5664200"/>
                  <a:gd name="connsiteX3-1447" fmla="*/ 1016000 w 4557762"/>
                  <a:gd name="connsiteY3-1448" fmla="*/ 63500 h 5664200"/>
                  <a:gd name="connsiteX4-1449" fmla="*/ 1320800 w 4557762"/>
                  <a:gd name="connsiteY4-1450" fmla="*/ 12700 h 5664200"/>
                  <a:gd name="connsiteX5-1451" fmla="*/ 4521200 w 4557762"/>
                  <a:gd name="connsiteY5-1452" fmla="*/ 0 h 5664200"/>
                  <a:gd name="connsiteX6-1453" fmla="*/ 4394200 w 4557762"/>
                  <a:gd name="connsiteY6-1454" fmla="*/ 393700 h 5664200"/>
                  <a:gd name="connsiteX7-1455" fmla="*/ 4089400 w 4557762"/>
                  <a:gd name="connsiteY7-1456" fmla="*/ 571500 h 5664200"/>
                  <a:gd name="connsiteX8-1457" fmla="*/ 2311400 w 4557762"/>
                  <a:gd name="connsiteY8-1458" fmla="*/ 558800 h 5664200"/>
                  <a:gd name="connsiteX9-1459" fmla="*/ 1177925 w 4557762"/>
                  <a:gd name="connsiteY9-1460" fmla="*/ 1285875 h 5664200"/>
                  <a:gd name="connsiteX10-1461" fmla="*/ 990600 w 4557762"/>
                  <a:gd name="connsiteY10-1462" fmla="*/ 2336800 h 5664200"/>
                  <a:gd name="connsiteX11-1463" fmla="*/ 1476375 w 4557762"/>
                  <a:gd name="connsiteY11-1464" fmla="*/ 3178175 h 5664200"/>
                  <a:gd name="connsiteX12-1465" fmla="*/ 2634615 w 4557762"/>
                  <a:gd name="connsiteY12-1466" fmla="*/ 3549015 h 5664200"/>
                  <a:gd name="connsiteX13-1467" fmla="*/ 4025900 w 4557762"/>
                  <a:gd name="connsiteY13-1468" fmla="*/ 3540760 h 5664200"/>
                  <a:gd name="connsiteX14-1469" fmla="*/ 4508500 w 4557762"/>
                  <a:gd name="connsiteY14-1470" fmla="*/ 3848100 h 5664200"/>
                  <a:gd name="connsiteX15-1471" fmla="*/ 4546600 w 4557762"/>
                  <a:gd name="connsiteY15-1472" fmla="*/ 4140200 h 5664200"/>
                  <a:gd name="connsiteX16-1473" fmla="*/ 1295400 w 4557762"/>
                  <a:gd name="connsiteY16-1474" fmla="*/ 4114800 h 5664200"/>
                  <a:gd name="connsiteX17-1475" fmla="*/ 381000 w 4557762"/>
                  <a:gd name="connsiteY17-1476" fmla="*/ 4686300 h 5664200"/>
                  <a:gd name="connsiteX18-1477" fmla="*/ 0 w 4557762"/>
                  <a:gd name="connsiteY18-1478" fmla="*/ 5664200 h 5664200"/>
                  <a:gd name="connsiteX19-1479" fmla="*/ 12700 w 4557762"/>
                  <a:gd name="connsiteY19-1480" fmla="*/ 1397000 h 5664200"/>
                  <a:gd name="connsiteX0-1481" fmla="*/ 12700 w 4557762"/>
                  <a:gd name="connsiteY0-1482" fmla="*/ 1397000 h 5664200"/>
                  <a:gd name="connsiteX1-1483" fmla="*/ 165100 w 4557762"/>
                  <a:gd name="connsiteY1-1484" fmla="*/ 762000 h 5664200"/>
                  <a:gd name="connsiteX2-1485" fmla="*/ 599440 w 4557762"/>
                  <a:gd name="connsiteY2-1486" fmla="*/ 279400 h 5664200"/>
                  <a:gd name="connsiteX3-1487" fmla="*/ 1016000 w 4557762"/>
                  <a:gd name="connsiteY3-1488" fmla="*/ 63500 h 5664200"/>
                  <a:gd name="connsiteX4-1489" fmla="*/ 1320800 w 4557762"/>
                  <a:gd name="connsiteY4-1490" fmla="*/ 12700 h 5664200"/>
                  <a:gd name="connsiteX5-1491" fmla="*/ 4521200 w 4557762"/>
                  <a:gd name="connsiteY5-1492" fmla="*/ 0 h 5664200"/>
                  <a:gd name="connsiteX6-1493" fmla="*/ 4394200 w 4557762"/>
                  <a:gd name="connsiteY6-1494" fmla="*/ 393700 h 5664200"/>
                  <a:gd name="connsiteX7-1495" fmla="*/ 4089400 w 4557762"/>
                  <a:gd name="connsiteY7-1496" fmla="*/ 571500 h 5664200"/>
                  <a:gd name="connsiteX8-1497" fmla="*/ 2311400 w 4557762"/>
                  <a:gd name="connsiteY8-1498" fmla="*/ 558800 h 5664200"/>
                  <a:gd name="connsiteX9-1499" fmla="*/ 1177925 w 4557762"/>
                  <a:gd name="connsiteY9-1500" fmla="*/ 1285875 h 5664200"/>
                  <a:gd name="connsiteX10-1501" fmla="*/ 990600 w 4557762"/>
                  <a:gd name="connsiteY10-1502" fmla="*/ 2336800 h 5664200"/>
                  <a:gd name="connsiteX11-1503" fmla="*/ 1476375 w 4557762"/>
                  <a:gd name="connsiteY11-1504" fmla="*/ 3178175 h 5664200"/>
                  <a:gd name="connsiteX12-1505" fmla="*/ 2634615 w 4557762"/>
                  <a:gd name="connsiteY12-1506" fmla="*/ 3549015 h 5664200"/>
                  <a:gd name="connsiteX13-1507" fmla="*/ 4025900 w 4557762"/>
                  <a:gd name="connsiteY13-1508" fmla="*/ 3540760 h 5664200"/>
                  <a:gd name="connsiteX14-1509" fmla="*/ 4508500 w 4557762"/>
                  <a:gd name="connsiteY14-1510" fmla="*/ 3848100 h 5664200"/>
                  <a:gd name="connsiteX15-1511" fmla="*/ 4546600 w 4557762"/>
                  <a:gd name="connsiteY15-1512" fmla="*/ 4140200 h 5664200"/>
                  <a:gd name="connsiteX16-1513" fmla="*/ 1295400 w 4557762"/>
                  <a:gd name="connsiteY16-1514" fmla="*/ 4114800 h 5664200"/>
                  <a:gd name="connsiteX17-1515" fmla="*/ 381000 w 4557762"/>
                  <a:gd name="connsiteY17-1516" fmla="*/ 4686300 h 5664200"/>
                  <a:gd name="connsiteX18-1517" fmla="*/ 0 w 4557762"/>
                  <a:gd name="connsiteY18-1518" fmla="*/ 5664200 h 5664200"/>
                  <a:gd name="connsiteX19-1519" fmla="*/ 12700 w 4557762"/>
                  <a:gd name="connsiteY19-1520" fmla="*/ 1397000 h 5664200"/>
                  <a:gd name="connsiteX0-1521" fmla="*/ 12700 w 4557762"/>
                  <a:gd name="connsiteY0-1522" fmla="*/ 1397000 h 5664200"/>
                  <a:gd name="connsiteX1-1523" fmla="*/ 165100 w 4557762"/>
                  <a:gd name="connsiteY1-1524" fmla="*/ 762000 h 5664200"/>
                  <a:gd name="connsiteX2-1525" fmla="*/ 599440 w 4557762"/>
                  <a:gd name="connsiteY2-1526" fmla="*/ 279400 h 5664200"/>
                  <a:gd name="connsiteX3-1527" fmla="*/ 1016000 w 4557762"/>
                  <a:gd name="connsiteY3-1528" fmla="*/ 63500 h 5664200"/>
                  <a:gd name="connsiteX4-1529" fmla="*/ 1320800 w 4557762"/>
                  <a:gd name="connsiteY4-1530" fmla="*/ 12700 h 5664200"/>
                  <a:gd name="connsiteX5-1531" fmla="*/ 4521200 w 4557762"/>
                  <a:gd name="connsiteY5-1532" fmla="*/ 0 h 5664200"/>
                  <a:gd name="connsiteX6-1533" fmla="*/ 4394200 w 4557762"/>
                  <a:gd name="connsiteY6-1534" fmla="*/ 393700 h 5664200"/>
                  <a:gd name="connsiteX7-1535" fmla="*/ 4089400 w 4557762"/>
                  <a:gd name="connsiteY7-1536" fmla="*/ 571500 h 5664200"/>
                  <a:gd name="connsiteX8-1537" fmla="*/ 2311400 w 4557762"/>
                  <a:gd name="connsiteY8-1538" fmla="*/ 558800 h 5664200"/>
                  <a:gd name="connsiteX9-1539" fmla="*/ 1177925 w 4557762"/>
                  <a:gd name="connsiteY9-1540" fmla="*/ 1285875 h 5664200"/>
                  <a:gd name="connsiteX10-1541" fmla="*/ 990600 w 4557762"/>
                  <a:gd name="connsiteY10-1542" fmla="*/ 2336800 h 5664200"/>
                  <a:gd name="connsiteX11-1543" fmla="*/ 1476375 w 4557762"/>
                  <a:gd name="connsiteY11-1544" fmla="*/ 3178175 h 5664200"/>
                  <a:gd name="connsiteX12-1545" fmla="*/ 2634615 w 4557762"/>
                  <a:gd name="connsiteY12-1546" fmla="*/ 3549015 h 5664200"/>
                  <a:gd name="connsiteX13-1547" fmla="*/ 4025900 w 4557762"/>
                  <a:gd name="connsiteY13-1548" fmla="*/ 3540760 h 5664200"/>
                  <a:gd name="connsiteX14-1549" fmla="*/ 4508500 w 4557762"/>
                  <a:gd name="connsiteY14-1550" fmla="*/ 3848100 h 5664200"/>
                  <a:gd name="connsiteX15-1551" fmla="*/ 4546600 w 4557762"/>
                  <a:gd name="connsiteY15-1552" fmla="*/ 4140200 h 5664200"/>
                  <a:gd name="connsiteX16-1553" fmla="*/ 1295400 w 4557762"/>
                  <a:gd name="connsiteY16-1554" fmla="*/ 4114800 h 5664200"/>
                  <a:gd name="connsiteX17-1555" fmla="*/ 381000 w 4557762"/>
                  <a:gd name="connsiteY17-1556" fmla="*/ 4686300 h 5664200"/>
                  <a:gd name="connsiteX18-1557" fmla="*/ 0 w 4557762"/>
                  <a:gd name="connsiteY18-1558" fmla="*/ 5664200 h 5664200"/>
                  <a:gd name="connsiteX19-1559" fmla="*/ 12700 w 4557762"/>
                  <a:gd name="connsiteY19-1560" fmla="*/ 1397000 h 5664200"/>
                  <a:gd name="connsiteX0-1561" fmla="*/ 12700 w 4557762"/>
                  <a:gd name="connsiteY0-1562" fmla="*/ 1397000 h 5664200"/>
                  <a:gd name="connsiteX1-1563" fmla="*/ 165100 w 4557762"/>
                  <a:gd name="connsiteY1-1564" fmla="*/ 762000 h 5664200"/>
                  <a:gd name="connsiteX2-1565" fmla="*/ 599440 w 4557762"/>
                  <a:gd name="connsiteY2-1566" fmla="*/ 279400 h 5664200"/>
                  <a:gd name="connsiteX3-1567" fmla="*/ 1320800 w 4557762"/>
                  <a:gd name="connsiteY3-1568" fmla="*/ 12700 h 5664200"/>
                  <a:gd name="connsiteX4-1569" fmla="*/ 4521200 w 4557762"/>
                  <a:gd name="connsiteY4-1570" fmla="*/ 0 h 5664200"/>
                  <a:gd name="connsiteX5-1571" fmla="*/ 4394200 w 4557762"/>
                  <a:gd name="connsiteY5-1572" fmla="*/ 393700 h 5664200"/>
                  <a:gd name="connsiteX6-1573" fmla="*/ 4089400 w 4557762"/>
                  <a:gd name="connsiteY6-1574" fmla="*/ 571500 h 5664200"/>
                  <a:gd name="connsiteX7-1575" fmla="*/ 2311400 w 4557762"/>
                  <a:gd name="connsiteY7-1576" fmla="*/ 558800 h 5664200"/>
                  <a:gd name="connsiteX8-1577" fmla="*/ 1177925 w 4557762"/>
                  <a:gd name="connsiteY8-1578" fmla="*/ 1285875 h 5664200"/>
                  <a:gd name="connsiteX9-1579" fmla="*/ 990600 w 4557762"/>
                  <a:gd name="connsiteY9-1580" fmla="*/ 2336800 h 5664200"/>
                  <a:gd name="connsiteX10-1581" fmla="*/ 1476375 w 4557762"/>
                  <a:gd name="connsiteY10-1582" fmla="*/ 3178175 h 5664200"/>
                  <a:gd name="connsiteX11-1583" fmla="*/ 2634615 w 4557762"/>
                  <a:gd name="connsiteY11-1584" fmla="*/ 3549015 h 5664200"/>
                  <a:gd name="connsiteX12-1585" fmla="*/ 4025900 w 4557762"/>
                  <a:gd name="connsiteY12-1586" fmla="*/ 3540760 h 5664200"/>
                  <a:gd name="connsiteX13-1587" fmla="*/ 4508500 w 4557762"/>
                  <a:gd name="connsiteY13-1588" fmla="*/ 3848100 h 5664200"/>
                  <a:gd name="connsiteX14-1589" fmla="*/ 4546600 w 4557762"/>
                  <a:gd name="connsiteY14-1590" fmla="*/ 4140200 h 5664200"/>
                  <a:gd name="connsiteX15-1591" fmla="*/ 1295400 w 4557762"/>
                  <a:gd name="connsiteY15-1592" fmla="*/ 4114800 h 5664200"/>
                  <a:gd name="connsiteX16-1593" fmla="*/ 381000 w 4557762"/>
                  <a:gd name="connsiteY16-1594" fmla="*/ 4686300 h 5664200"/>
                  <a:gd name="connsiteX17-1595" fmla="*/ 0 w 4557762"/>
                  <a:gd name="connsiteY17-1596" fmla="*/ 5664200 h 5664200"/>
                  <a:gd name="connsiteX18-1597" fmla="*/ 12700 w 4557762"/>
                  <a:gd name="connsiteY18-1598" fmla="*/ 1397000 h 5664200"/>
                  <a:gd name="connsiteX0-1599" fmla="*/ 12700 w 4557762"/>
                  <a:gd name="connsiteY0-1600" fmla="*/ 1397000 h 5664200"/>
                  <a:gd name="connsiteX1-1601" fmla="*/ 165100 w 4557762"/>
                  <a:gd name="connsiteY1-1602" fmla="*/ 762000 h 5664200"/>
                  <a:gd name="connsiteX2-1603" fmla="*/ 599440 w 4557762"/>
                  <a:gd name="connsiteY2-1604" fmla="*/ 279400 h 5664200"/>
                  <a:gd name="connsiteX3-1605" fmla="*/ 1320800 w 4557762"/>
                  <a:gd name="connsiteY3-1606" fmla="*/ 12700 h 5664200"/>
                  <a:gd name="connsiteX4-1607" fmla="*/ 4521200 w 4557762"/>
                  <a:gd name="connsiteY4-1608" fmla="*/ 0 h 5664200"/>
                  <a:gd name="connsiteX5-1609" fmla="*/ 4394200 w 4557762"/>
                  <a:gd name="connsiteY5-1610" fmla="*/ 393700 h 5664200"/>
                  <a:gd name="connsiteX6-1611" fmla="*/ 4089400 w 4557762"/>
                  <a:gd name="connsiteY6-1612" fmla="*/ 571500 h 5664200"/>
                  <a:gd name="connsiteX7-1613" fmla="*/ 2311400 w 4557762"/>
                  <a:gd name="connsiteY7-1614" fmla="*/ 558800 h 5664200"/>
                  <a:gd name="connsiteX8-1615" fmla="*/ 1177925 w 4557762"/>
                  <a:gd name="connsiteY8-1616" fmla="*/ 1285875 h 5664200"/>
                  <a:gd name="connsiteX9-1617" fmla="*/ 990600 w 4557762"/>
                  <a:gd name="connsiteY9-1618" fmla="*/ 2336800 h 5664200"/>
                  <a:gd name="connsiteX10-1619" fmla="*/ 1476375 w 4557762"/>
                  <a:gd name="connsiteY10-1620" fmla="*/ 3178175 h 5664200"/>
                  <a:gd name="connsiteX11-1621" fmla="*/ 2634615 w 4557762"/>
                  <a:gd name="connsiteY11-1622" fmla="*/ 3549015 h 5664200"/>
                  <a:gd name="connsiteX12-1623" fmla="*/ 4025900 w 4557762"/>
                  <a:gd name="connsiteY12-1624" fmla="*/ 3540760 h 5664200"/>
                  <a:gd name="connsiteX13-1625" fmla="*/ 4508500 w 4557762"/>
                  <a:gd name="connsiteY13-1626" fmla="*/ 3848100 h 5664200"/>
                  <a:gd name="connsiteX14-1627" fmla="*/ 4546600 w 4557762"/>
                  <a:gd name="connsiteY14-1628" fmla="*/ 4140200 h 5664200"/>
                  <a:gd name="connsiteX15-1629" fmla="*/ 1295400 w 4557762"/>
                  <a:gd name="connsiteY15-1630" fmla="*/ 4114800 h 5664200"/>
                  <a:gd name="connsiteX16-1631" fmla="*/ 381000 w 4557762"/>
                  <a:gd name="connsiteY16-1632" fmla="*/ 4686300 h 5664200"/>
                  <a:gd name="connsiteX17-1633" fmla="*/ 0 w 4557762"/>
                  <a:gd name="connsiteY17-1634" fmla="*/ 5664200 h 5664200"/>
                  <a:gd name="connsiteX18-1635" fmla="*/ 12700 w 4557762"/>
                  <a:gd name="connsiteY18-1636" fmla="*/ 1397000 h 5664200"/>
                  <a:gd name="connsiteX0-1637" fmla="*/ 12700 w 4557762"/>
                  <a:gd name="connsiteY0-1638" fmla="*/ 1397000 h 5664200"/>
                  <a:gd name="connsiteX1-1639" fmla="*/ 165100 w 4557762"/>
                  <a:gd name="connsiteY1-1640" fmla="*/ 762000 h 5664200"/>
                  <a:gd name="connsiteX2-1641" fmla="*/ 599440 w 4557762"/>
                  <a:gd name="connsiteY2-1642" fmla="*/ 279400 h 5664200"/>
                  <a:gd name="connsiteX3-1643" fmla="*/ 1320800 w 4557762"/>
                  <a:gd name="connsiteY3-1644" fmla="*/ 12700 h 5664200"/>
                  <a:gd name="connsiteX4-1645" fmla="*/ 4521200 w 4557762"/>
                  <a:gd name="connsiteY4-1646" fmla="*/ 0 h 5664200"/>
                  <a:gd name="connsiteX5-1647" fmla="*/ 4394200 w 4557762"/>
                  <a:gd name="connsiteY5-1648" fmla="*/ 393700 h 5664200"/>
                  <a:gd name="connsiteX6-1649" fmla="*/ 4089400 w 4557762"/>
                  <a:gd name="connsiteY6-1650" fmla="*/ 571500 h 5664200"/>
                  <a:gd name="connsiteX7-1651" fmla="*/ 2311400 w 4557762"/>
                  <a:gd name="connsiteY7-1652" fmla="*/ 558800 h 5664200"/>
                  <a:gd name="connsiteX8-1653" fmla="*/ 1177925 w 4557762"/>
                  <a:gd name="connsiteY8-1654" fmla="*/ 1285875 h 5664200"/>
                  <a:gd name="connsiteX9-1655" fmla="*/ 990600 w 4557762"/>
                  <a:gd name="connsiteY9-1656" fmla="*/ 2336800 h 5664200"/>
                  <a:gd name="connsiteX10-1657" fmla="*/ 1476375 w 4557762"/>
                  <a:gd name="connsiteY10-1658" fmla="*/ 3178175 h 5664200"/>
                  <a:gd name="connsiteX11-1659" fmla="*/ 2634615 w 4557762"/>
                  <a:gd name="connsiteY11-1660" fmla="*/ 3549015 h 5664200"/>
                  <a:gd name="connsiteX12-1661" fmla="*/ 4025900 w 4557762"/>
                  <a:gd name="connsiteY12-1662" fmla="*/ 3540760 h 5664200"/>
                  <a:gd name="connsiteX13-1663" fmla="*/ 4508500 w 4557762"/>
                  <a:gd name="connsiteY13-1664" fmla="*/ 3848100 h 5664200"/>
                  <a:gd name="connsiteX14-1665" fmla="*/ 4546600 w 4557762"/>
                  <a:gd name="connsiteY14-1666" fmla="*/ 4140200 h 5664200"/>
                  <a:gd name="connsiteX15-1667" fmla="*/ 1295400 w 4557762"/>
                  <a:gd name="connsiteY15-1668" fmla="*/ 4114800 h 5664200"/>
                  <a:gd name="connsiteX16-1669" fmla="*/ 381000 w 4557762"/>
                  <a:gd name="connsiteY16-1670" fmla="*/ 4686300 h 5664200"/>
                  <a:gd name="connsiteX17-1671" fmla="*/ 0 w 4557762"/>
                  <a:gd name="connsiteY17-1672" fmla="*/ 5664200 h 5664200"/>
                  <a:gd name="connsiteX18-1673" fmla="*/ 12700 w 4557762"/>
                  <a:gd name="connsiteY18-1674" fmla="*/ 1397000 h 5664200"/>
                  <a:gd name="connsiteX0-1675" fmla="*/ 12700 w 4557762"/>
                  <a:gd name="connsiteY0-1676" fmla="*/ 1397000 h 5664200"/>
                  <a:gd name="connsiteX1-1677" fmla="*/ 165100 w 4557762"/>
                  <a:gd name="connsiteY1-1678" fmla="*/ 762000 h 5664200"/>
                  <a:gd name="connsiteX2-1679" fmla="*/ 614680 w 4557762"/>
                  <a:gd name="connsiteY2-1680" fmla="*/ 256540 h 5664200"/>
                  <a:gd name="connsiteX3-1681" fmla="*/ 1320800 w 4557762"/>
                  <a:gd name="connsiteY3-1682" fmla="*/ 12700 h 5664200"/>
                  <a:gd name="connsiteX4-1683" fmla="*/ 4521200 w 4557762"/>
                  <a:gd name="connsiteY4-1684" fmla="*/ 0 h 5664200"/>
                  <a:gd name="connsiteX5-1685" fmla="*/ 4394200 w 4557762"/>
                  <a:gd name="connsiteY5-1686" fmla="*/ 393700 h 5664200"/>
                  <a:gd name="connsiteX6-1687" fmla="*/ 4089400 w 4557762"/>
                  <a:gd name="connsiteY6-1688" fmla="*/ 571500 h 5664200"/>
                  <a:gd name="connsiteX7-1689" fmla="*/ 2311400 w 4557762"/>
                  <a:gd name="connsiteY7-1690" fmla="*/ 558800 h 5664200"/>
                  <a:gd name="connsiteX8-1691" fmla="*/ 1177925 w 4557762"/>
                  <a:gd name="connsiteY8-1692" fmla="*/ 1285875 h 5664200"/>
                  <a:gd name="connsiteX9-1693" fmla="*/ 990600 w 4557762"/>
                  <a:gd name="connsiteY9-1694" fmla="*/ 2336800 h 5664200"/>
                  <a:gd name="connsiteX10-1695" fmla="*/ 1476375 w 4557762"/>
                  <a:gd name="connsiteY10-1696" fmla="*/ 3178175 h 5664200"/>
                  <a:gd name="connsiteX11-1697" fmla="*/ 2634615 w 4557762"/>
                  <a:gd name="connsiteY11-1698" fmla="*/ 3549015 h 5664200"/>
                  <a:gd name="connsiteX12-1699" fmla="*/ 4025900 w 4557762"/>
                  <a:gd name="connsiteY12-1700" fmla="*/ 3540760 h 5664200"/>
                  <a:gd name="connsiteX13-1701" fmla="*/ 4508500 w 4557762"/>
                  <a:gd name="connsiteY13-1702" fmla="*/ 3848100 h 5664200"/>
                  <a:gd name="connsiteX14-1703" fmla="*/ 4546600 w 4557762"/>
                  <a:gd name="connsiteY14-1704" fmla="*/ 4140200 h 5664200"/>
                  <a:gd name="connsiteX15-1705" fmla="*/ 1295400 w 4557762"/>
                  <a:gd name="connsiteY15-1706" fmla="*/ 4114800 h 5664200"/>
                  <a:gd name="connsiteX16-1707" fmla="*/ 381000 w 4557762"/>
                  <a:gd name="connsiteY16-1708" fmla="*/ 4686300 h 5664200"/>
                  <a:gd name="connsiteX17-1709" fmla="*/ 0 w 4557762"/>
                  <a:gd name="connsiteY17-1710" fmla="*/ 5664200 h 5664200"/>
                  <a:gd name="connsiteX18-1711" fmla="*/ 12700 w 4557762"/>
                  <a:gd name="connsiteY18-1712" fmla="*/ 1397000 h 5664200"/>
                  <a:gd name="connsiteX0-1713" fmla="*/ 12700 w 4557762"/>
                  <a:gd name="connsiteY0-1714" fmla="*/ 1397000 h 5664200"/>
                  <a:gd name="connsiteX1-1715" fmla="*/ 165100 w 4557762"/>
                  <a:gd name="connsiteY1-1716" fmla="*/ 762000 h 5664200"/>
                  <a:gd name="connsiteX2-1717" fmla="*/ 614680 w 4557762"/>
                  <a:gd name="connsiteY2-1718" fmla="*/ 256540 h 5664200"/>
                  <a:gd name="connsiteX3-1719" fmla="*/ 1320800 w 4557762"/>
                  <a:gd name="connsiteY3-1720" fmla="*/ 12700 h 5664200"/>
                  <a:gd name="connsiteX4-1721" fmla="*/ 4521200 w 4557762"/>
                  <a:gd name="connsiteY4-1722" fmla="*/ 0 h 5664200"/>
                  <a:gd name="connsiteX5-1723" fmla="*/ 4394200 w 4557762"/>
                  <a:gd name="connsiteY5-1724" fmla="*/ 393700 h 5664200"/>
                  <a:gd name="connsiteX6-1725" fmla="*/ 4089400 w 4557762"/>
                  <a:gd name="connsiteY6-1726" fmla="*/ 571500 h 5664200"/>
                  <a:gd name="connsiteX7-1727" fmla="*/ 2311400 w 4557762"/>
                  <a:gd name="connsiteY7-1728" fmla="*/ 558800 h 5664200"/>
                  <a:gd name="connsiteX8-1729" fmla="*/ 1177925 w 4557762"/>
                  <a:gd name="connsiteY8-1730" fmla="*/ 1285875 h 5664200"/>
                  <a:gd name="connsiteX9-1731" fmla="*/ 990600 w 4557762"/>
                  <a:gd name="connsiteY9-1732" fmla="*/ 2336800 h 5664200"/>
                  <a:gd name="connsiteX10-1733" fmla="*/ 1476375 w 4557762"/>
                  <a:gd name="connsiteY10-1734" fmla="*/ 3178175 h 5664200"/>
                  <a:gd name="connsiteX11-1735" fmla="*/ 2634615 w 4557762"/>
                  <a:gd name="connsiteY11-1736" fmla="*/ 3549015 h 5664200"/>
                  <a:gd name="connsiteX12-1737" fmla="*/ 4025900 w 4557762"/>
                  <a:gd name="connsiteY12-1738" fmla="*/ 3540760 h 5664200"/>
                  <a:gd name="connsiteX13-1739" fmla="*/ 4508500 w 4557762"/>
                  <a:gd name="connsiteY13-1740" fmla="*/ 3848100 h 5664200"/>
                  <a:gd name="connsiteX14-1741" fmla="*/ 4546600 w 4557762"/>
                  <a:gd name="connsiteY14-1742" fmla="*/ 4140200 h 5664200"/>
                  <a:gd name="connsiteX15-1743" fmla="*/ 1295400 w 4557762"/>
                  <a:gd name="connsiteY15-1744" fmla="*/ 4114800 h 5664200"/>
                  <a:gd name="connsiteX16-1745" fmla="*/ 381000 w 4557762"/>
                  <a:gd name="connsiteY16-1746" fmla="*/ 4686300 h 5664200"/>
                  <a:gd name="connsiteX17-1747" fmla="*/ 0 w 4557762"/>
                  <a:gd name="connsiteY17-1748" fmla="*/ 5664200 h 5664200"/>
                  <a:gd name="connsiteX18-1749" fmla="*/ 12700 w 4557762"/>
                  <a:gd name="connsiteY18-1750" fmla="*/ 1397000 h 5664200"/>
                  <a:gd name="connsiteX0-1751" fmla="*/ 12700 w 4557762"/>
                  <a:gd name="connsiteY0-1752" fmla="*/ 1397000 h 5664200"/>
                  <a:gd name="connsiteX1-1753" fmla="*/ 165100 w 4557762"/>
                  <a:gd name="connsiteY1-1754" fmla="*/ 762000 h 5664200"/>
                  <a:gd name="connsiteX2-1755" fmla="*/ 614680 w 4557762"/>
                  <a:gd name="connsiteY2-1756" fmla="*/ 256540 h 5664200"/>
                  <a:gd name="connsiteX3-1757" fmla="*/ 1320800 w 4557762"/>
                  <a:gd name="connsiteY3-1758" fmla="*/ 12700 h 5664200"/>
                  <a:gd name="connsiteX4-1759" fmla="*/ 4521200 w 4557762"/>
                  <a:gd name="connsiteY4-1760" fmla="*/ 0 h 5664200"/>
                  <a:gd name="connsiteX5-1761" fmla="*/ 4394200 w 4557762"/>
                  <a:gd name="connsiteY5-1762" fmla="*/ 393700 h 5664200"/>
                  <a:gd name="connsiteX6-1763" fmla="*/ 4089400 w 4557762"/>
                  <a:gd name="connsiteY6-1764" fmla="*/ 571500 h 5664200"/>
                  <a:gd name="connsiteX7-1765" fmla="*/ 2311400 w 4557762"/>
                  <a:gd name="connsiteY7-1766" fmla="*/ 558800 h 5664200"/>
                  <a:gd name="connsiteX8-1767" fmla="*/ 1177925 w 4557762"/>
                  <a:gd name="connsiteY8-1768" fmla="*/ 1285875 h 5664200"/>
                  <a:gd name="connsiteX9-1769" fmla="*/ 990600 w 4557762"/>
                  <a:gd name="connsiteY9-1770" fmla="*/ 2336800 h 5664200"/>
                  <a:gd name="connsiteX10-1771" fmla="*/ 1476375 w 4557762"/>
                  <a:gd name="connsiteY10-1772" fmla="*/ 3178175 h 5664200"/>
                  <a:gd name="connsiteX11-1773" fmla="*/ 2634615 w 4557762"/>
                  <a:gd name="connsiteY11-1774" fmla="*/ 3549015 h 5664200"/>
                  <a:gd name="connsiteX12-1775" fmla="*/ 4025900 w 4557762"/>
                  <a:gd name="connsiteY12-1776" fmla="*/ 3540760 h 5664200"/>
                  <a:gd name="connsiteX13-1777" fmla="*/ 4508500 w 4557762"/>
                  <a:gd name="connsiteY13-1778" fmla="*/ 3848100 h 5664200"/>
                  <a:gd name="connsiteX14-1779" fmla="*/ 4546600 w 4557762"/>
                  <a:gd name="connsiteY14-1780" fmla="*/ 4140200 h 5664200"/>
                  <a:gd name="connsiteX15-1781" fmla="*/ 1295400 w 4557762"/>
                  <a:gd name="connsiteY15-1782" fmla="*/ 4114800 h 5664200"/>
                  <a:gd name="connsiteX16-1783" fmla="*/ 381000 w 4557762"/>
                  <a:gd name="connsiteY16-1784" fmla="*/ 4686300 h 5664200"/>
                  <a:gd name="connsiteX17-1785" fmla="*/ 0 w 4557762"/>
                  <a:gd name="connsiteY17-1786" fmla="*/ 5664200 h 5664200"/>
                  <a:gd name="connsiteX18-1787" fmla="*/ 12700 w 4557762"/>
                  <a:gd name="connsiteY18-1788" fmla="*/ 1397000 h 5664200"/>
                  <a:gd name="connsiteX0-1789" fmla="*/ 12700 w 4557762"/>
                  <a:gd name="connsiteY0-1790" fmla="*/ 1397000 h 5664200"/>
                  <a:gd name="connsiteX1-1791" fmla="*/ 165100 w 4557762"/>
                  <a:gd name="connsiteY1-1792" fmla="*/ 762000 h 5664200"/>
                  <a:gd name="connsiteX2-1793" fmla="*/ 614680 w 4557762"/>
                  <a:gd name="connsiteY2-1794" fmla="*/ 256540 h 5664200"/>
                  <a:gd name="connsiteX3-1795" fmla="*/ 1320800 w 4557762"/>
                  <a:gd name="connsiteY3-1796" fmla="*/ 12700 h 5664200"/>
                  <a:gd name="connsiteX4-1797" fmla="*/ 4521200 w 4557762"/>
                  <a:gd name="connsiteY4-1798" fmla="*/ 0 h 5664200"/>
                  <a:gd name="connsiteX5-1799" fmla="*/ 4394200 w 4557762"/>
                  <a:gd name="connsiteY5-1800" fmla="*/ 393700 h 5664200"/>
                  <a:gd name="connsiteX6-1801" fmla="*/ 4089400 w 4557762"/>
                  <a:gd name="connsiteY6-1802" fmla="*/ 571500 h 5664200"/>
                  <a:gd name="connsiteX7-1803" fmla="*/ 2311400 w 4557762"/>
                  <a:gd name="connsiteY7-1804" fmla="*/ 558800 h 5664200"/>
                  <a:gd name="connsiteX8-1805" fmla="*/ 1177925 w 4557762"/>
                  <a:gd name="connsiteY8-1806" fmla="*/ 1285875 h 5664200"/>
                  <a:gd name="connsiteX9-1807" fmla="*/ 990600 w 4557762"/>
                  <a:gd name="connsiteY9-1808" fmla="*/ 2336800 h 5664200"/>
                  <a:gd name="connsiteX10-1809" fmla="*/ 1476375 w 4557762"/>
                  <a:gd name="connsiteY10-1810" fmla="*/ 3178175 h 5664200"/>
                  <a:gd name="connsiteX11-1811" fmla="*/ 2634615 w 4557762"/>
                  <a:gd name="connsiteY11-1812" fmla="*/ 3549015 h 5664200"/>
                  <a:gd name="connsiteX12-1813" fmla="*/ 4025900 w 4557762"/>
                  <a:gd name="connsiteY12-1814" fmla="*/ 3540760 h 5664200"/>
                  <a:gd name="connsiteX13-1815" fmla="*/ 4508500 w 4557762"/>
                  <a:gd name="connsiteY13-1816" fmla="*/ 3848100 h 5664200"/>
                  <a:gd name="connsiteX14-1817" fmla="*/ 4546600 w 4557762"/>
                  <a:gd name="connsiteY14-1818" fmla="*/ 4140200 h 5664200"/>
                  <a:gd name="connsiteX15-1819" fmla="*/ 1295400 w 4557762"/>
                  <a:gd name="connsiteY15-1820" fmla="*/ 4114800 h 5664200"/>
                  <a:gd name="connsiteX16-1821" fmla="*/ 381000 w 4557762"/>
                  <a:gd name="connsiteY16-1822" fmla="*/ 4686300 h 5664200"/>
                  <a:gd name="connsiteX17-1823" fmla="*/ 0 w 4557762"/>
                  <a:gd name="connsiteY17-1824" fmla="*/ 5664200 h 5664200"/>
                  <a:gd name="connsiteX18-1825" fmla="*/ 12700 w 4557762"/>
                  <a:gd name="connsiteY18-1826" fmla="*/ 1397000 h 5664200"/>
                  <a:gd name="connsiteX0-1827" fmla="*/ 12700 w 4557762"/>
                  <a:gd name="connsiteY0-1828" fmla="*/ 1397000 h 5664200"/>
                  <a:gd name="connsiteX1-1829" fmla="*/ 165100 w 4557762"/>
                  <a:gd name="connsiteY1-1830" fmla="*/ 762000 h 5664200"/>
                  <a:gd name="connsiteX2-1831" fmla="*/ 614680 w 4557762"/>
                  <a:gd name="connsiteY2-1832" fmla="*/ 256540 h 5664200"/>
                  <a:gd name="connsiteX3-1833" fmla="*/ 1320800 w 4557762"/>
                  <a:gd name="connsiteY3-1834" fmla="*/ 12700 h 5664200"/>
                  <a:gd name="connsiteX4-1835" fmla="*/ 4521200 w 4557762"/>
                  <a:gd name="connsiteY4-1836" fmla="*/ 0 h 5664200"/>
                  <a:gd name="connsiteX5-1837" fmla="*/ 4394200 w 4557762"/>
                  <a:gd name="connsiteY5-1838" fmla="*/ 393700 h 5664200"/>
                  <a:gd name="connsiteX6-1839" fmla="*/ 4089400 w 4557762"/>
                  <a:gd name="connsiteY6-1840" fmla="*/ 571500 h 5664200"/>
                  <a:gd name="connsiteX7-1841" fmla="*/ 2311400 w 4557762"/>
                  <a:gd name="connsiteY7-1842" fmla="*/ 558800 h 5664200"/>
                  <a:gd name="connsiteX8-1843" fmla="*/ 1177925 w 4557762"/>
                  <a:gd name="connsiteY8-1844" fmla="*/ 1285875 h 5664200"/>
                  <a:gd name="connsiteX9-1845" fmla="*/ 990600 w 4557762"/>
                  <a:gd name="connsiteY9-1846" fmla="*/ 2336800 h 5664200"/>
                  <a:gd name="connsiteX10-1847" fmla="*/ 1476375 w 4557762"/>
                  <a:gd name="connsiteY10-1848" fmla="*/ 3178175 h 5664200"/>
                  <a:gd name="connsiteX11-1849" fmla="*/ 2634615 w 4557762"/>
                  <a:gd name="connsiteY11-1850" fmla="*/ 3549015 h 5664200"/>
                  <a:gd name="connsiteX12-1851" fmla="*/ 4025900 w 4557762"/>
                  <a:gd name="connsiteY12-1852" fmla="*/ 3540760 h 5664200"/>
                  <a:gd name="connsiteX13-1853" fmla="*/ 4508500 w 4557762"/>
                  <a:gd name="connsiteY13-1854" fmla="*/ 3848100 h 5664200"/>
                  <a:gd name="connsiteX14-1855" fmla="*/ 4546600 w 4557762"/>
                  <a:gd name="connsiteY14-1856" fmla="*/ 4140200 h 5664200"/>
                  <a:gd name="connsiteX15-1857" fmla="*/ 1295400 w 4557762"/>
                  <a:gd name="connsiteY15-1858" fmla="*/ 4114800 h 5664200"/>
                  <a:gd name="connsiteX16-1859" fmla="*/ 381000 w 4557762"/>
                  <a:gd name="connsiteY16-1860" fmla="*/ 4686300 h 5664200"/>
                  <a:gd name="connsiteX17-1861" fmla="*/ 0 w 4557762"/>
                  <a:gd name="connsiteY17-1862" fmla="*/ 5664200 h 5664200"/>
                  <a:gd name="connsiteX18-1863" fmla="*/ 12700 w 4557762"/>
                  <a:gd name="connsiteY18-1864" fmla="*/ 1397000 h 5664200"/>
                  <a:gd name="connsiteX0-1865" fmla="*/ 12700 w 4559864"/>
                  <a:gd name="connsiteY0-1866" fmla="*/ 1397000 h 5664200"/>
                  <a:gd name="connsiteX1-1867" fmla="*/ 165100 w 4559864"/>
                  <a:gd name="connsiteY1-1868" fmla="*/ 762000 h 5664200"/>
                  <a:gd name="connsiteX2-1869" fmla="*/ 614680 w 4559864"/>
                  <a:gd name="connsiteY2-1870" fmla="*/ 256540 h 5664200"/>
                  <a:gd name="connsiteX3-1871" fmla="*/ 1320800 w 4559864"/>
                  <a:gd name="connsiteY3-1872" fmla="*/ 12700 h 5664200"/>
                  <a:gd name="connsiteX4-1873" fmla="*/ 4521200 w 4559864"/>
                  <a:gd name="connsiteY4-1874" fmla="*/ 0 h 5664200"/>
                  <a:gd name="connsiteX5-1875" fmla="*/ 4432300 w 4559864"/>
                  <a:gd name="connsiteY5-1876" fmla="*/ 416560 h 5664200"/>
                  <a:gd name="connsiteX6-1877" fmla="*/ 4089400 w 4559864"/>
                  <a:gd name="connsiteY6-1878" fmla="*/ 571500 h 5664200"/>
                  <a:gd name="connsiteX7-1879" fmla="*/ 2311400 w 4559864"/>
                  <a:gd name="connsiteY7-1880" fmla="*/ 558800 h 5664200"/>
                  <a:gd name="connsiteX8-1881" fmla="*/ 1177925 w 4559864"/>
                  <a:gd name="connsiteY8-1882" fmla="*/ 1285875 h 5664200"/>
                  <a:gd name="connsiteX9-1883" fmla="*/ 990600 w 4559864"/>
                  <a:gd name="connsiteY9-1884" fmla="*/ 2336800 h 5664200"/>
                  <a:gd name="connsiteX10-1885" fmla="*/ 1476375 w 4559864"/>
                  <a:gd name="connsiteY10-1886" fmla="*/ 3178175 h 5664200"/>
                  <a:gd name="connsiteX11-1887" fmla="*/ 2634615 w 4559864"/>
                  <a:gd name="connsiteY11-1888" fmla="*/ 3549015 h 5664200"/>
                  <a:gd name="connsiteX12-1889" fmla="*/ 4025900 w 4559864"/>
                  <a:gd name="connsiteY12-1890" fmla="*/ 3540760 h 5664200"/>
                  <a:gd name="connsiteX13-1891" fmla="*/ 4508500 w 4559864"/>
                  <a:gd name="connsiteY13-1892" fmla="*/ 3848100 h 5664200"/>
                  <a:gd name="connsiteX14-1893" fmla="*/ 4546600 w 4559864"/>
                  <a:gd name="connsiteY14-1894" fmla="*/ 4140200 h 5664200"/>
                  <a:gd name="connsiteX15-1895" fmla="*/ 1295400 w 4559864"/>
                  <a:gd name="connsiteY15-1896" fmla="*/ 4114800 h 5664200"/>
                  <a:gd name="connsiteX16-1897" fmla="*/ 381000 w 4559864"/>
                  <a:gd name="connsiteY16-1898" fmla="*/ 4686300 h 5664200"/>
                  <a:gd name="connsiteX17-1899" fmla="*/ 0 w 4559864"/>
                  <a:gd name="connsiteY17-1900" fmla="*/ 5664200 h 5664200"/>
                  <a:gd name="connsiteX18-1901" fmla="*/ 12700 w 4559864"/>
                  <a:gd name="connsiteY18-1902" fmla="*/ 1397000 h 5664200"/>
                  <a:gd name="connsiteX0-1903" fmla="*/ 12700 w 4557762"/>
                  <a:gd name="connsiteY0-1904" fmla="*/ 1397000 h 5664200"/>
                  <a:gd name="connsiteX1-1905" fmla="*/ 165100 w 4557762"/>
                  <a:gd name="connsiteY1-1906" fmla="*/ 762000 h 5664200"/>
                  <a:gd name="connsiteX2-1907" fmla="*/ 614680 w 4557762"/>
                  <a:gd name="connsiteY2-1908" fmla="*/ 256540 h 5664200"/>
                  <a:gd name="connsiteX3-1909" fmla="*/ 1320800 w 4557762"/>
                  <a:gd name="connsiteY3-1910" fmla="*/ 12700 h 5664200"/>
                  <a:gd name="connsiteX4-1911" fmla="*/ 4521200 w 4557762"/>
                  <a:gd name="connsiteY4-1912" fmla="*/ 0 h 5664200"/>
                  <a:gd name="connsiteX5-1913" fmla="*/ 4432300 w 4557762"/>
                  <a:gd name="connsiteY5-1914" fmla="*/ 416560 h 5664200"/>
                  <a:gd name="connsiteX6-1915" fmla="*/ 4089400 w 4557762"/>
                  <a:gd name="connsiteY6-1916" fmla="*/ 571500 h 5664200"/>
                  <a:gd name="connsiteX7-1917" fmla="*/ 2311400 w 4557762"/>
                  <a:gd name="connsiteY7-1918" fmla="*/ 558800 h 5664200"/>
                  <a:gd name="connsiteX8-1919" fmla="*/ 1177925 w 4557762"/>
                  <a:gd name="connsiteY8-1920" fmla="*/ 1285875 h 5664200"/>
                  <a:gd name="connsiteX9-1921" fmla="*/ 990600 w 4557762"/>
                  <a:gd name="connsiteY9-1922" fmla="*/ 2336800 h 5664200"/>
                  <a:gd name="connsiteX10-1923" fmla="*/ 1476375 w 4557762"/>
                  <a:gd name="connsiteY10-1924" fmla="*/ 3178175 h 5664200"/>
                  <a:gd name="connsiteX11-1925" fmla="*/ 2634615 w 4557762"/>
                  <a:gd name="connsiteY11-1926" fmla="*/ 3549015 h 5664200"/>
                  <a:gd name="connsiteX12-1927" fmla="*/ 4025900 w 4557762"/>
                  <a:gd name="connsiteY12-1928" fmla="*/ 3540760 h 5664200"/>
                  <a:gd name="connsiteX13-1929" fmla="*/ 4508500 w 4557762"/>
                  <a:gd name="connsiteY13-1930" fmla="*/ 3848100 h 5664200"/>
                  <a:gd name="connsiteX14-1931" fmla="*/ 4546600 w 4557762"/>
                  <a:gd name="connsiteY14-1932" fmla="*/ 4140200 h 5664200"/>
                  <a:gd name="connsiteX15-1933" fmla="*/ 1295400 w 4557762"/>
                  <a:gd name="connsiteY15-1934" fmla="*/ 4114800 h 5664200"/>
                  <a:gd name="connsiteX16-1935" fmla="*/ 381000 w 4557762"/>
                  <a:gd name="connsiteY16-1936" fmla="*/ 4686300 h 5664200"/>
                  <a:gd name="connsiteX17-1937" fmla="*/ 0 w 4557762"/>
                  <a:gd name="connsiteY17-1938" fmla="*/ 5664200 h 5664200"/>
                  <a:gd name="connsiteX18-1939" fmla="*/ 12700 w 4557762"/>
                  <a:gd name="connsiteY18-1940" fmla="*/ 1397000 h 5664200"/>
                  <a:gd name="connsiteX0-1941" fmla="*/ 12700 w 4557762"/>
                  <a:gd name="connsiteY0-1942" fmla="*/ 1397000 h 5664200"/>
                  <a:gd name="connsiteX1-1943" fmla="*/ 165100 w 4557762"/>
                  <a:gd name="connsiteY1-1944" fmla="*/ 762000 h 5664200"/>
                  <a:gd name="connsiteX2-1945" fmla="*/ 614680 w 4557762"/>
                  <a:gd name="connsiteY2-1946" fmla="*/ 256540 h 5664200"/>
                  <a:gd name="connsiteX3-1947" fmla="*/ 1320800 w 4557762"/>
                  <a:gd name="connsiteY3-1948" fmla="*/ 12700 h 5664200"/>
                  <a:gd name="connsiteX4-1949" fmla="*/ 4521200 w 4557762"/>
                  <a:gd name="connsiteY4-1950" fmla="*/ 0 h 5664200"/>
                  <a:gd name="connsiteX5-1951" fmla="*/ 4432300 w 4557762"/>
                  <a:gd name="connsiteY5-1952" fmla="*/ 416560 h 5664200"/>
                  <a:gd name="connsiteX6-1953" fmla="*/ 4089400 w 4557762"/>
                  <a:gd name="connsiteY6-1954" fmla="*/ 571500 h 5664200"/>
                  <a:gd name="connsiteX7-1955" fmla="*/ 2311400 w 4557762"/>
                  <a:gd name="connsiteY7-1956" fmla="*/ 558800 h 5664200"/>
                  <a:gd name="connsiteX8-1957" fmla="*/ 1177925 w 4557762"/>
                  <a:gd name="connsiteY8-1958" fmla="*/ 1285875 h 5664200"/>
                  <a:gd name="connsiteX9-1959" fmla="*/ 990600 w 4557762"/>
                  <a:gd name="connsiteY9-1960" fmla="*/ 2336800 h 5664200"/>
                  <a:gd name="connsiteX10-1961" fmla="*/ 1476375 w 4557762"/>
                  <a:gd name="connsiteY10-1962" fmla="*/ 3178175 h 5664200"/>
                  <a:gd name="connsiteX11-1963" fmla="*/ 2634615 w 4557762"/>
                  <a:gd name="connsiteY11-1964" fmla="*/ 3549015 h 5664200"/>
                  <a:gd name="connsiteX12-1965" fmla="*/ 4025900 w 4557762"/>
                  <a:gd name="connsiteY12-1966" fmla="*/ 3540760 h 5664200"/>
                  <a:gd name="connsiteX13-1967" fmla="*/ 4508500 w 4557762"/>
                  <a:gd name="connsiteY13-1968" fmla="*/ 3848100 h 5664200"/>
                  <a:gd name="connsiteX14-1969" fmla="*/ 4546600 w 4557762"/>
                  <a:gd name="connsiteY14-1970" fmla="*/ 4140200 h 5664200"/>
                  <a:gd name="connsiteX15-1971" fmla="*/ 1295400 w 4557762"/>
                  <a:gd name="connsiteY15-1972" fmla="*/ 4114800 h 5664200"/>
                  <a:gd name="connsiteX16-1973" fmla="*/ 381000 w 4557762"/>
                  <a:gd name="connsiteY16-1974" fmla="*/ 4686300 h 5664200"/>
                  <a:gd name="connsiteX17-1975" fmla="*/ 0 w 4557762"/>
                  <a:gd name="connsiteY17-1976" fmla="*/ 5664200 h 5664200"/>
                  <a:gd name="connsiteX18-1977" fmla="*/ 12700 w 4557762"/>
                  <a:gd name="connsiteY18-1978" fmla="*/ 1397000 h 566420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  <a:cxn ang="0">
                    <a:pos x="connsiteX11-23" y="connsiteY11-24"/>
                  </a:cxn>
                  <a:cxn ang="0">
                    <a:pos x="connsiteX12-25" y="connsiteY12-26"/>
                  </a:cxn>
                  <a:cxn ang="0">
                    <a:pos x="connsiteX13-27" y="connsiteY13-28"/>
                  </a:cxn>
                  <a:cxn ang="0">
                    <a:pos x="connsiteX14-29" y="connsiteY14-30"/>
                  </a:cxn>
                  <a:cxn ang="0">
                    <a:pos x="connsiteX15-31" y="connsiteY15-32"/>
                  </a:cxn>
                  <a:cxn ang="0">
                    <a:pos x="connsiteX16-33" y="connsiteY16-34"/>
                  </a:cxn>
                  <a:cxn ang="0">
                    <a:pos x="connsiteX17-35" y="connsiteY17-36"/>
                  </a:cxn>
                  <a:cxn ang="0">
                    <a:pos x="connsiteX18-37" y="connsiteY18-38"/>
                  </a:cxn>
                </a:cxnLst>
                <a:rect l="l" t="t" r="r" b="b"/>
                <a:pathLst>
                  <a:path w="4557762" h="5664200">
                    <a:moveTo>
                      <a:pt x="12700" y="1397000"/>
                    </a:moveTo>
                    <a:cubicBezTo>
                      <a:pt x="63500" y="1185333"/>
                      <a:pt x="45720" y="950807"/>
                      <a:pt x="165100" y="762000"/>
                    </a:cubicBezTo>
                    <a:cubicBezTo>
                      <a:pt x="317500" y="552873"/>
                      <a:pt x="424180" y="366607"/>
                      <a:pt x="614680" y="256540"/>
                    </a:cubicBezTo>
                    <a:cubicBezTo>
                      <a:pt x="792057" y="177377"/>
                      <a:pt x="926253" y="74507"/>
                      <a:pt x="1320800" y="12700"/>
                    </a:cubicBezTo>
                    <a:lnTo>
                      <a:pt x="4521200" y="0"/>
                    </a:lnTo>
                    <a:cubicBezTo>
                      <a:pt x="4600787" y="131233"/>
                      <a:pt x="4527973" y="292947"/>
                      <a:pt x="4432300" y="416560"/>
                    </a:cubicBezTo>
                    <a:cubicBezTo>
                      <a:pt x="4338320" y="498687"/>
                      <a:pt x="4229100" y="557953"/>
                      <a:pt x="4089400" y="571500"/>
                    </a:cubicBezTo>
                    <a:lnTo>
                      <a:pt x="2311400" y="558800"/>
                    </a:lnTo>
                    <a:cubicBezTo>
                      <a:pt x="1790700" y="629708"/>
                      <a:pt x="1374775" y="929217"/>
                      <a:pt x="1177925" y="1285875"/>
                    </a:cubicBezTo>
                    <a:cubicBezTo>
                      <a:pt x="963083" y="1674283"/>
                      <a:pt x="976842" y="2034117"/>
                      <a:pt x="990600" y="2336800"/>
                    </a:cubicBezTo>
                    <a:cubicBezTo>
                      <a:pt x="1038225" y="2677583"/>
                      <a:pt x="1295400" y="2999317"/>
                      <a:pt x="1476375" y="3178175"/>
                    </a:cubicBezTo>
                    <a:cubicBezTo>
                      <a:pt x="1847850" y="3388783"/>
                      <a:pt x="2282190" y="3481282"/>
                      <a:pt x="2634615" y="3549015"/>
                    </a:cubicBezTo>
                    <a:cubicBezTo>
                      <a:pt x="3122507" y="3565313"/>
                      <a:pt x="3532293" y="3526367"/>
                      <a:pt x="4025900" y="3540760"/>
                    </a:cubicBezTo>
                    <a:cubicBezTo>
                      <a:pt x="4295987" y="3569547"/>
                      <a:pt x="4421293" y="3705013"/>
                      <a:pt x="4508500" y="3848100"/>
                    </a:cubicBezTo>
                    <a:cubicBezTo>
                      <a:pt x="4566920" y="3945467"/>
                      <a:pt x="4564380" y="4042833"/>
                      <a:pt x="4546600" y="4140200"/>
                    </a:cubicBezTo>
                    <a:lnTo>
                      <a:pt x="1295400" y="4114800"/>
                    </a:lnTo>
                    <a:cubicBezTo>
                      <a:pt x="914400" y="4198620"/>
                      <a:pt x="586740" y="4434840"/>
                      <a:pt x="381000" y="4686300"/>
                    </a:cubicBezTo>
                    <a:cubicBezTo>
                      <a:pt x="162560" y="5012267"/>
                      <a:pt x="127000" y="5338233"/>
                      <a:pt x="0" y="5664200"/>
                    </a:cubicBezTo>
                    <a:cubicBezTo>
                      <a:pt x="4233" y="4237567"/>
                      <a:pt x="8467" y="2810933"/>
                      <a:pt x="12700" y="1397000"/>
                    </a:cubicBezTo>
                    <a:close/>
                  </a:path>
                </a:pathLst>
              </a:custGeom>
              <a:solidFill>
                <a:srgbClr val="F1D2B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7" name="任意多边形 26"/>
            <p:cNvSpPr/>
            <p:nvPr/>
          </p:nvSpPr>
          <p:spPr>
            <a:xfrm>
              <a:off x="3858306" y="1333500"/>
              <a:ext cx="604912" cy="207825"/>
            </a:xfrm>
            <a:custGeom>
              <a:avLst/>
              <a:gdLst>
                <a:gd name="connsiteX0" fmla="*/ 0 w 571500"/>
                <a:gd name="connsiteY0" fmla="*/ 0 h 190500"/>
                <a:gd name="connsiteX1" fmla="*/ 152400 w 571500"/>
                <a:gd name="connsiteY1" fmla="*/ 190500 h 190500"/>
                <a:gd name="connsiteX2" fmla="*/ 431800 w 571500"/>
                <a:gd name="connsiteY2" fmla="*/ 177800 h 190500"/>
                <a:gd name="connsiteX3" fmla="*/ 571500 w 571500"/>
                <a:gd name="connsiteY3" fmla="*/ 12700 h 190500"/>
                <a:gd name="connsiteX4" fmla="*/ 0 w 571500"/>
                <a:gd name="connsiteY4" fmla="*/ 0 h 190500"/>
                <a:gd name="connsiteX0-1" fmla="*/ 18062 w 589562"/>
                <a:gd name="connsiteY0-2" fmla="*/ 0 h 190500"/>
                <a:gd name="connsiteX1-3" fmla="*/ 170462 w 589562"/>
                <a:gd name="connsiteY1-4" fmla="*/ 190500 h 190500"/>
                <a:gd name="connsiteX2-5" fmla="*/ 449862 w 589562"/>
                <a:gd name="connsiteY2-6" fmla="*/ 177800 h 190500"/>
                <a:gd name="connsiteX3-7" fmla="*/ 589562 w 589562"/>
                <a:gd name="connsiteY3-8" fmla="*/ 12700 h 190500"/>
                <a:gd name="connsiteX4-9" fmla="*/ 18062 w 589562"/>
                <a:gd name="connsiteY4-10" fmla="*/ 0 h 190500"/>
                <a:gd name="connsiteX0-11" fmla="*/ 18062 w 609395"/>
                <a:gd name="connsiteY0-12" fmla="*/ 0 h 190500"/>
                <a:gd name="connsiteX1-13" fmla="*/ 170462 w 609395"/>
                <a:gd name="connsiteY1-14" fmla="*/ 190500 h 190500"/>
                <a:gd name="connsiteX2-15" fmla="*/ 449862 w 609395"/>
                <a:gd name="connsiteY2-16" fmla="*/ 177800 h 190500"/>
                <a:gd name="connsiteX3-17" fmla="*/ 589562 w 609395"/>
                <a:gd name="connsiteY3-18" fmla="*/ 12700 h 190500"/>
                <a:gd name="connsiteX4-19" fmla="*/ 18062 w 609395"/>
                <a:gd name="connsiteY4-20" fmla="*/ 0 h 190500"/>
                <a:gd name="connsiteX0-21" fmla="*/ 18062 w 589564"/>
                <a:gd name="connsiteY0-22" fmla="*/ 0 h 190500"/>
                <a:gd name="connsiteX1-23" fmla="*/ 170462 w 589564"/>
                <a:gd name="connsiteY1-24" fmla="*/ 190500 h 190500"/>
                <a:gd name="connsiteX2-25" fmla="*/ 449862 w 589564"/>
                <a:gd name="connsiteY2-26" fmla="*/ 177800 h 190500"/>
                <a:gd name="connsiteX3-27" fmla="*/ 589562 w 589564"/>
                <a:gd name="connsiteY3-28" fmla="*/ 12700 h 190500"/>
                <a:gd name="connsiteX4-29" fmla="*/ 18062 w 589564"/>
                <a:gd name="connsiteY4-30" fmla="*/ 0 h 190500"/>
                <a:gd name="connsiteX0-31" fmla="*/ 18062 w 603852"/>
                <a:gd name="connsiteY0-32" fmla="*/ 0 h 190500"/>
                <a:gd name="connsiteX1-33" fmla="*/ 170462 w 603852"/>
                <a:gd name="connsiteY1-34" fmla="*/ 190500 h 190500"/>
                <a:gd name="connsiteX2-35" fmla="*/ 449862 w 603852"/>
                <a:gd name="connsiteY2-36" fmla="*/ 177800 h 190500"/>
                <a:gd name="connsiteX3-37" fmla="*/ 603850 w 603852"/>
                <a:gd name="connsiteY3-38" fmla="*/ 3175 h 190500"/>
                <a:gd name="connsiteX4-39" fmla="*/ 18062 w 603852"/>
                <a:gd name="connsiteY4-40" fmla="*/ 0 h 190500"/>
                <a:gd name="connsiteX0-41" fmla="*/ 18062 w 603852"/>
                <a:gd name="connsiteY0-42" fmla="*/ 0 h 190500"/>
                <a:gd name="connsiteX1-43" fmla="*/ 170462 w 603852"/>
                <a:gd name="connsiteY1-44" fmla="*/ 190500 h 190500"/>
                <a:gd name="connsiteX2-45" fmla="*/ 464149 w 603852"/>
                <a:gd name="connsiteY2-46" fmla="*/ 177800 h 190500"/>
                <a:gd name="connsiteX3-47" fmla="*/ 603850 w 603852"/>
                <a:gd name="connsiteY3-48" fmla="*/ 3175 h 190500"/>
                <a:gd name="connsiteX4-49" fmla="*/ 18062 w 603852"/>
                <a:gd name="connsiteY4-50" fmla="*/ 0 h 190500"/>
                <a:gd name="connsiteX0-51" fmla="*/ 18062 w 603852"/>
                <a:gd name="connsiteY0-52" fmla="*/ 0 h 207825"/>
                <a:gd name="connsiteX1-53" fmla="*/ 170462 w 603852"/>
                <a:gd name="connsiteY1-54" fmla="*/ 190500 h 207825"/>
                <a:gd name="connsiteX2-55" fmla="*/ 464149 w 603852"/>
                <a:gd name="connsiteY2-56" fmla="*/ 177800 h 207825"/>
                <a:gd name="connsiteX3-57" fmla="*/ 603850 w 603852"/>
                <a:gd name="connsiteY3-58" fmla="*/ 3175 h 207825"/>
                <a:gd name="connsiteX4-59" fmla="*/ 18062 w 603852"/>
                <a:gd name="connsiteY4-60" fmla="*/ 0 h 207825"/>
                <a:gd name="connsiteX0-61" fmla="*/ 16552 w 621392"/>
                <a:gd name="connsiteY0-62" fmla="*/ 0 h 207825"/>
                <a:gd name="connsiteX1-63" fmla="*/ 188002 w 621392"/>
                <a:gd name="connsiteY1-64" fmla="*/ 190500 h 207825"/>
                <a:gd name="connsiteX2-65" fmla="*/ 481689 w 621392"/>
                <a:gd name="connsiteY2-66" fmla="*/ 177800 h 207825"/>
                <a:gd name="connsiteX3-67" fmla="*/ 621390 w 621392"/>
                <a:gd name="connsiteY3-68" fmla="*/ 3175 h 207825"/>
                <a:gd name="connsiteX4-69" fmla="*/ 16552 w 621392"/>
                <a:gd name="connsiteY4-70" fmla="*/ 0 h 207825"/>
                <a:gd name="connsiteX0-71" fmla="*/ 72 w 604912"/>
                <a:gd name="connsiteY0-72" fmla="*/ 0 h 207825"/>
                <a:gd name="connsiteX1-73" fmla="*/ 171522 w 604912"/>
                <a:gd name="connsiteY1-74" fmla="*/ 190500 h 207825"/>
                <a:gd name="connsiteX2-75" fmla="*/ 465209 w 604912"/>
                <a:gd name="connsiteY2-76" fmla="*/ 177800 h 207825"/>
                <a:gd name="connsiteX3-77" fmla="*/ 604910 w 604912"/>
                <a:gd name="connsiteY3-78" fmla="*/ 3175 h 207825"/>
                <a:gd name="connsiteX4-79" fmla="*/ 72 w 604912"/>
                <a:gd name="connsiteY4-80" fmla="*/ 0 h 20782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604912" h="207825">
                  <a:moveTo>
                    <a:pt x="72" y="0"/>
                  </a:moveTo>
                  <a:cubicBezTo>
                    <a:pt x="-3103" y="43921"/>
                    <a:pt x="99555" y="160867"/>
                    <a:pt x="171522" y="190500"/>
                  </a:cubicBezTo>
                  <a:cubicBezTo>
                    <a:pt x="245870" y="220133"/>
                    <a:pt x="392978" y="209021"/>
                    <a:pt x="465209" y="177800"/>
                  </a:cubicBezTo>
                  <a:cubicBezTo>
                    <a:pt x="535059" y="148167"/>
                    <a:pt x="605440" y="75670"/>
                    <a:pt x="604910" y="3175"/>
                  </a:cubicBezTo>
                  <a:lnTo>
                    <a:pt x="72" y="0"/>
                  </a:lnTo>
                  <a:close/>
                </a:path>
              </a:pathLst>
            </a:custGeom>
            <a:solidFill>
              <a:srgbClr val="FBEB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28" name="任意多边形 27"/>
            <p:cNvSpPr/>
            <p:nvPr/>
          </p:nvSpPr>
          <p:spPr>
            <a:xfrm flipH="1" flipV="1">
              <a:off x="3849460" y="5258552"/>
              <a:ext cx="604912" cy="207825"/>
            </a:xfrm>
            <a:custGeom>
              <a:avLst/>
              <a:gdLst>
                <a:gd name="connsiteX0" fmla="*/ 0 w 571500"/>
                <a:gd name="connsiteY0" fmla="*/ 0 h 190500"/>
                <a:gd name="connsiteX1" fmla="*/ 152400 w 571500"/>
                <a:gd name="connsiteY1" fmla="*/ 190500 h 190500"/>
                <a:gd name="connsiteX2" fmla="*/ 431800 w 571500"/>
                <a:gd name="connsiteY2" fmla="*/ 177800 h 190500"/>
                <a:gd name="connsiteX3" fmla="*/ 571500 w 571500"/>
                <a:gd name="connsiteY3" fmla="*/ 12700 h 190500"/>
                <a:gd name="connsiteX4" fmla="*/ 0 w 571500"/>
                <a:gd name="connsiteY4" fmla="*/ 0 h 190500"/>
                <a:gd name="connsiteX0-1" fmla="*/ 18062 w 589562"/>
                <a:gd name="connsiteY0-2" fmla="*/ 0 h 190500"/>
                <a:gd name="connsiteX1-3" fmla="*/ 170462 w 589562"/>
                <a:gd name="connsiteY1-4" fmla="*/ 190500 h 190500"/>
                <a:gd name="connsiteX2-5" fmla="*/ 449862 w 589562"/>
                <a:gd name="connsiteY2-6" fmla="*/ 177800 h 190500"/>
                <a:gd name="connsiteX3-7" fmla="*/ 589562 w 589562"/>
                <a:gd name="connsiteY3-8" fmla="*/ 12700 h 190500"/>
                <a:gd name="connsiteX4-9" fmla="*/ 18062 w 589562"/>
                <a:gd name="connsiteY4-10" fmla="*/ 0 h 190500"/>
                <a:gd name="connsiteX0-11" fmla="*/ 18062 w 609395"/>
                <a:gd name="connsiteY0-12" fmla="*/ 0 h 190500"/>
                <a:gd name="connsiteX1-13" fmla="*/ 170462 w 609395"/>
                <a:gd name="connsiteY1-14" fmla="*/ 190500 h 190500"/>
                <a:gd name="connsiteX2-15" fmla="*/ 449862 w 609395"/>
                <a:gd name="connsiteY2-16" fmla="*/ 177800 h 190500"/>
                <a:gd name="connsiteX3-17" fmla="*/ 589562 w 609395"/>
                <a:gd name="connsiteY3-18" fmla="*/ 12700 h 190500"/>
                <a:gd name="connsiteX4-19" fmla="*/ 18062 w 609395"/>
                <a:gd name="connsiteY4-20" fmla="*/ 0 h 190500"/>
                <a:gd name="connsiteX0-21" fmla="*/ 18062 w 589564"/>
                <a:gd name="connsiteY0-22" fmla="*/ 0 h 190500"/>
                <a:gd name="connsiteX1-23" fmla="*/ 170462 w 589564"/>
                <a:gd name="connsiteY1-24" fmla="*/ 190500 h 190500"/>
                <a:gd name="connsiteX2-25" fmla="*/ 449862 w 589564"/>
                <a:gd name="connsiteY2-26" fmla="*/ 177800 h 190500"/>
                <a:gd name="connsiteX3-27" fmla="*/ 589562 w 589564"/>
                <a:gd name="connsiteY3-28" fmla="*/ 12700 h 190500"/>
                <a:gd name="connsiteX4-29" fmla="*/ 18062 w 589564"/>
                <a:gd name="connsiteY4-30" fmla="*/ 0 h 190500"/>
                <a:gd name="connsiteX0-31" fmla="*/ 18062 w 603852"/>
                <a:gd name="connsiteY0-32" fmla="*/ 0 h 190500"/>
                <a:gd name="connsiteX1-33" fmla="*/ 170462 w 603852"/>
                <a:gd name="connsiteY1-34" fmla="*/ 190500 h 190500"/>
                <a:gd name="connsiteX2-35" fmla="*/ 449862 w 603852"/>
                <a:gd name="connsiteY2-36" fmla="*/ 177800 h 190500"/>
                <a:gd name="connsiteX3-37" fmla="*/ 603850 w 603852"/>
                <a:gd name="connsiteY3-38" fmla="*/ 3175 h 190500"/>
                <a:gd name="connsiteX4-39" fmla="*/ 18062 w 603852"/>
                <a:gd name="connsiteY4-40" fmla="*/ 0 h 190500"/>
                <a:gd name="connsiteX0-41" fmla="*/ 18062 w 603852"/>
                <a:gd name="connsiteY0-42" fmla="*/ 0 h 190500"/>
                <a:gd name="connsiteX1-43" fmla="*/ 170462 w 603852"/>
                <a:gd name="connsiteY1-44" fmla="*/ 190500 h 190500"/>
                <a:gd name="connsiteX2-45" fmla="*/ 464149 w 603852"/>
                <a:gd name="connsiteY2-46" fmla="*/ 177800 h 190500"/>
                <a:gd name="connsiteX3-47" fmla="*/ 603850 w 603852"/>
                <a:gd name="connsiteY3-48" fmla="*/ 3175 h 190500"/>
                <a:gd name="connsiteX4-49" fmla="*/ 18062 w 603852"/>
                <a:gd name="connsiteY4-50" fmla="*/ 0 h 190500"/>
                <a:gd name="connsiteX0-51" fmla="*/ 18062 w 603852"/>
                <a:gd name="connsiteY0-52" fmla="*/ 0 h 207825"/>
                <a:gd name="connsiteX1-53" fmla="*/ 170462 w 603852"/>
                <a:gd name="connsiteY1-54" fmla="*/ 190500 h 207825"/>
                <a:gd name="connsiteX2-55" fmla="*/ 464149 w 603852"/>
                <a:gd name="connsiteY2-56" fmla="*/ 177800 h 207825"/>
                <a:gd name="connsiteX3-57" fmla="*/ 603850 w 603852"/>
                <a:gd name="connsiteY3-58" fmla="*/ 3175 h 207825"/>
                <a:gd name="connsiteX4-59" fmla="*/ 18062 w 603852"/>
                <a:gd name="connsiteY4-60" fmla="*/ 0 h 207825"/>
                <a:gd name="connsiteX0-61" fmla="*/ 16552 w 621392"/>
                <a:gd name="connsiteY0-62" fmla="*/ 0 h 207825"/>
                <a:gd name="connsiteX1-63" fmla="*/ 188002 w 621392"/>
                <a:gd name="connsiteY1-64" fmla="*/ 190500 h 207825"/>
                <a:gd name="connsiteX2-65" fmla="*/ 481689 w 621392"/>
                <a:gd name="connsiteY2-66" fmla="*/ 177800 h 207825"/>
                <a:gd name="connsiteX3-67" fmla="*/ 621390 w 621392"/>
                <a:gd name="connsiteY3-68" fmla="*/ 3175 h 207825"/>
                <a:gd name="connsiteX4-69" fmla="*/ 16552 w 621392"/>
                <a:gd name="connsiteY4-70" fmla="*/ 0 h 207825"/>
                <a:gd name="connsiteX0-71" fmla="*/ 72 w 604912"/>
                <a:gd name="connsiteY0-72" fmla="*/ 0 h 207825"/>
                <a:gd name="connsiteX1-73" fmla="*/ 171522 w 604912"/>
                <a:gd name="connsiteY1-74" fmla="*/ 190500 h 207825"/>
                <a:gd name="connsiteX2-75" fmla="*/ 465209 w 604912"/>
                <a:gd name="connsiteY2-76" fmla="*/ 177800 h 207825"/>
                <a:gd name="connsiteX3-77" fmla="*/ 604910 w 604912"/>
                <a:gd name="connsiteY3-78" fmla="*/ 3175 h 207825"/>
                <a:gd name="connsiteX4-79" fmla="*/ 72 w 604912"/>
                <a:gd name="connsiteY4-80" fmla="*/ 0 h 20782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604912" h="207825">
                  <a:moveTo>
                    <a:pt x="72" y="0"/>
                  </a:moveTo>
                  <a:cubicBezTo>
                    <a:pt x="-3103" y="43921"/>
                    <a:pt x="99555" y="160867"/>
                    <a:pt x="171522" y="190500"/>
                  </a:cubicBezTo>
                  <a:cubicBezTo>
                    <a:pt x="245870" y="220133"/>
                    <a:pt x="392978" y="209021"/>
                    <a:pt x="465209" y="177800"/>
                  </a:cubicBezTo>
                  <a:cubicBezTo>
                    <a:pt x="535059" y="148167"/>
                    <a:pt x="605440" y="75670"/>
                    <a:pt x="604910" y="3175"/>
                  </a:cubicBezTo>
                  <a:lnTo>
                    <a:pt x="72" y="0"/>
                  </a:lnTo>
                  <a:close/>
                </a:path>
              </a:pathLst>
            </a:custGeom>
            <a:solidFill>
              <a:srgbClr val="FBEB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图片 4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1"/>
            <a:ext cx="12190412" cy="6859589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1" y="0"/>
            <a:ext cx="12190413" cy="6859588"/>
          </a:xfrm>
          <a:prstGeom prst="rect">
            <a:avLst/>
          </a:prstGeom>
          <a:solidFill>
            <a:srgbClr val="2D0505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1325255" y="48744"/>
            <a:ext cx="9539905" cy="6762103"/>
            <a:chOff x="2434953" y="458388"/>
            <a:chExt cx="7345808" cy="5204994"/>
          </a:xfrm>
        </p:grpSpPr>
        <p:pic>
          <p:nvPicPr>
            <p:cNvPr id="50" name="图片 4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34953" y="458388"/>
              <a:ext cx="7345808" cy="5204994"/>
            </a:xfrm>
            <a:prstGeom prst="rect">
              <a:avLst/>
            </a:prstGeom>
            <a:effectLst>
              <a:outerShdw blurRad="457200" dist="38100" dir="16200000" sx="106000" sy="106000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51" name="任意多边形 50"/>
            <p:cNvSpPr/>
            <p:nvPr/>
          </p:nvSpPr>
          <p:spPr>
            <a:xfrm>
              <a:off x="4310743" y="783771"/>
              <a:ext cx="3686628" cy="1219200"/>
            </a:xfrm>
            <a:custGeom>
              <a:avLst/>
              <a:gdLst>
                <a:gd name="connsiteX0" fmla="*/ 0 w 3686628"/>
                <a:gd name="connsiteY0" fmla="*/ 1132115 h 1219200"/>
                <a:gd name="connsiteX1" fmla="*/ 43543 w 3686628"/>
                <a:gd name="connsiteY1" fmla="*/ 1103086 h 1219200"/>
                <a:gd name="connsiteX2" fmla="*/ 1843314 w 3686628"/>
                <a:gd name="connsiteY2" fmla="*/ 0 h 1219200"/>
                <a:gd name="connsiteX3" fmla="*/ 3686628 w 3686628"/>
                <a:gd name="connsiteY3" fmla="*/ 1219200 h 1219200"/>
                <a:gd name="connsiteX4" fmla="*/ 3686628 w 3686628"/>
                <a:gd name="connsiteY4" fmla="*/ 1219200 h 1219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86628" h="1219200">
                  <a:moveTo>
                    <a:pt x="0" y="1132115"/>
                  </a:moveTo>
                  <a:lnTo>
                    <a:pt x="43543" y="1103086"/>
                  </a:lnTo>
                  <a:lnTo>
                    <a:pt x="1843314" y="0"/>
                  </a:lnTo>
                  <a:lnTo>
                    <a:pt x="3686628" y="1219200"/>
                  </a:lnTo>
                  <a:lnTo>
                    <a:pt x="3686628" y="1219200"/>
                  </a:lnTo>
                </a:path>
              </a:pathLst>
            </a:custGeom>
            <a:noFill/>
            <a:ln>
              <a:solidFill>
                <a:schemeClr val="bg2">
                  <a:lumMod val="75000"/>
                  <a:alpha val="5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4459257" y="2985977"/>
            <a:ext cx="3289856" cy="486457"/>
            <a:chOff x="7072916" y="3301266"/>
            <a:chExt cx="3290284" cy="486344"/>
          </a:xfrm>
        </p:grpSpPr>
        <p:sp>
          <p:nvSpPr>
            <p:cNvPr id="140" name="五边形 139"/>
            <p:cNvSpPr/>
            <p:nvPr/>
          </p:nvSpPr>
          <p:spPr>
            <a:xfrm>
              <a:off x="7569054" y="3301267"/>
              <a:ext cx="2794145" cy="486343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 b="1">
                <a:solidFill>
                  <a:prstClr val="white"/>
                </a:solidFill>
              </a:endParaRPr>
            </a:p>
          </p:txBody>
        </p:sp>
        <p:sp>
          <p:nvSpPr>
            <p:cNvPr id="141" name="TextBox 9"/>
            <p:cNvSpPr txBox="1"/>
            <p:nvPr/>
          </p:nvSpPr>
          <p:spPr bwMode="auto">
            <a:xfrm>
              <a:off x="7536388" y="3347589"/>
              <a:ext cx="282681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914400">
                <a:defRPr/>
              </a:pPr>
              <a:r>
                <a:rPr lang="zh-CN" altLang="en-US" sz="1800" b="1" spc="6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点击此处添加标题</a:t>
              </a:r>
              <a:endParaRPr lang="zh-CN" altLang="en-US" sz="1800" b="1" spc="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4" name="组合 3"/>
            <p:cNvGrpSpPr/>
            <p:nvPr/>
          </p:nvGrpSpPr>
          <p:grpSpPr>
            <a:xfrm>
              <a:off x="7072916" y="3301266"/>
              <a:ext cx="481084" cy="486343"/>
              <a:chOff x="7516246" y="2950382"/>
              <a:chExt cx="481084" cy="486343"/>
            </a:xfrm>
          </p:grpSpPr>
          <p:sp>
            <p:nvSpPr>
              <p:cNvPr id="142" name="矩形 141"/>
              <p:cNvSpPr/>
              <p:nvPr/>
            </p:nvSpPr>
            <p:spPr>
              <a:xfrm>
                <a:off x="7516246" y="2950382"/>
                <a:ext cx="481084" cy="486343"/>
              </a:xfrm>
              <a:prstGeom prst="rect">
                <a:avLst/>
              </a:prstGeom>
              <a:solidFill>
                <a:schemeClr val="bg1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 b="1">
                  <a:solidFill>
                    <a:prstClr val="white"/>
                  </a:solidFill>
                </a:endParaRPr>
              </a:p>
            </p:txBody>
          </p:sp>
          <p:sp>
            <p:nvSpPr>
              <p:cNvPr id="143" name="文本框 142"/>
              <p:cNvSpPr txBox="1"/>
              <p:nvPr/>
            </p:nvSpPr>
            <p:spPr>
              <a:xfrm>
                <a:off x="7590615" y="3017863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14400"/>
                <a:r>
                  <a:rPr lang="en-US" altLang="zh-CN" sz="1800" b="1" dirty="0">
                    <a:solidFill>
                      <a:prstClr val="black"/>
                    </a:solidFill>
                  </a:rPr>
                  <a:t>1</a:t>
                </a:r>
                <a:endParaRPr lang="zh-CN" altLang="en-US" sz="1800" b="1" dirty="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26" name="组合 25"/>
          <p:cNvGrpSpPr/>
          <p:nvPr/>
        </p:nvGrpSpPr>
        <p:grpSpPr>
          <a:xfrm>
            <a:off x="4447649" y="4542337"/>
            <a:ext cx="3301464" cy="491775"/>
            <a:chOff x="7061306" y="3295950"/>
            <a:chExt cx="3301894" cy="491661"/>
          </a:xfrm>
        </p:grpSpPr>
        <p:sp>
          <p:nvSpPr>
            <p:cNvPr id="27" name="五边形 26"/>
            <p:cNvSpPr/>
            <p:nvPr/>
          </p:nvSpPr>
          <p:spPr>
            <a:xfrm>
              <a:off x="7569054" y="3295951"/>
              <a:ext cx="2794145" cy="491660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 b="1">
                <a:solidFill>
                  <a:prstClr val="white"/>
                </a:solidFill>
              </a:endParaRPr>
            </a:p>
          </p:txBody>
        </p:sp>
        <p:sp>
          <p:nvSpPr>
            <p:cNvPr id="28" name="TextBox 9"/>
            <p:cNvSpPr txBox="1"/>
            <p:nvPr/>
          </p:nvSpPr>
          <p:spPr bwMode="auto">
            <a:xfrm>
              <a:off x="7536388" y="3347589"/>
              <a:ext cx="282681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914400">
                <a:defRPr/>
              </a:pPr>
              <a:r>
                <a:rPr lang="zh-CN" altLang="en-US" sz="1800" b="1" spc="6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点击此处添加标题</a:t>
              </a:r>
              <a:endParaRPr lang="zh-CN" altLang="en-US" sz="1800" b="1" spc="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29" name="组合 28"/>
            <p:cNvGrpSpPr/>
            <p:nvPr/>
          </p:nvGrpSpPr>
          <p:grpSpPr>
            <a:xfrm>
              <a:off x="7061306" y="3295950"/>
              <a:ext cx="486344" cy="491660"/>
              <a:chOff x="7504636" y="2945066"/>
              <a:chExt cx="486344" cy="491660"/>
            </a:xfrm>
          </p:grpSpPr>
          <p:sp>
            <p:nvSpPr>
              <p:cNvPr id="30" name="矩形 29"/>
              <p:cNvSpPr/>
              <p:nvPr/>
            </p:nvSpPr>
            <p:spPr>
              <a:xfrm>
                <a:off x="7504636" y="2945066"/>
                <a:ext cx="486344" cy="491660"/>
              </a:xfrm>
              <a:prstGeom prst="rect">
                <a:avLst/>
              </a:prstGeom>
              <a:solidFill>
                <a:schemeClr val="bg1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 b="1">
                  <a:solidFill>
                    <a:prstClr val="white"/>
                  </a:solidFill>
                </a:endParaRPr>
              </a:p>
            </p:txBody>
          </p:sp>
          <p:sp>
            <p:nvSpPr>
              <p:cNvPr id="31" name="文本框 30"/>
              <p:cNvSpPr txBox="1"/>
              <p:nvPr/>
            </p:nvSpPr>
            <p:spPr>
              <a:xfrm>
                <a:off x="7590615" y="3017863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14400"/>
                <a:r>
                  <a:rPr lang="en-US" altLang="zh-CN" sz="1800" b="1" dirty="0">
                    <a:solidFill>
                      <a:prstClr val="black"/>
                    </a:solidFill>
                  </a:rPr>
                  <a:t>3</a:t>
                </a:r>
                <a:endParaRPr lang="zh-CN" altLang="en-US" sz="1800" b="1" dirty="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32" name="组合 31"/>
          <p:cNvGrpSpPr/>
          <p:nvPr/>
        </p:nvGrpSpPr>
        <p:grpSpPr>
          <a:xfrm>
            <a:off x="4447649" y="3761499"/>
            <a:ext cx="3301464" cy="491775"/>
            <a:chOff x="7061306" y="3295950"/>
            <a:chExt cx="3301894" cy="491661"/>
          </a:xfrm>
        </p:grpSpPr>
        <p:sp>
          <p:nvSpPr>
            <p:cNvPr id="33" name="五边形 32"/>
            <p:cNvSpPr/>
            <p:nvPr/>
          </p:nvSpPr>
          <p:spPr>
            <a:xfrm>
              <a:off x="7569054" y="3295951"/>
              <a:ext cx="2794145" cy="491660"/>
            </a:xfrm>
            <a:prstGeom prst="homePlate">
              <a:avLst/>
            </a:prstGeom>
            <a:solidFill>
              <a:srgbClr val="E7A553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 b="1">
                <a:solidFill>
                  <a:prstClr val="white"/>
                </a:solidFill>
              </a:endParaRPr>
            </a:p>
          </p:txBody>
        </p:sp>
        <p:sp>
          <p:nvSpPr>
            <p:cNvPr id="34" name="TextBox 9"/>
            <p:cNvSpPr txBox="1"/>
            <p:nvPr/>
          </p:nvSpPr>
          <p:spPr bwMode="auto">
            <a:xfrm>
              <a:off x="7536388" y="3347589"/>
              <a:ext cx="282681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914400">
                <a:defRPr/>
              </a:pPr>
              <a:r>
                <a:rPr lang="zh-CN" altLang="en-US" sz="1800" b="1" spc="6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点击此处添加标题</a:t>
              </a:r>
              <a:endParaRPr lang="zh-CN" altLang="en-US" sz="1800" b="1" spc="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35" name="组合 34"/>
            <p:cNvGrpSpPr/>
            <p:nvPr/>
          </p:nvGrpSpPr>
          <p:grpSpPr>
            <a:xfrm>
              <a:off x="7061306" y="3295950"/>
              <a:ext cx="486344" cy="491660"/>
              <a:chOff x="7504636" y="2945066"/>
              <a:chExt cx="486344" cy="491660"/>
            </a:xfrm>
          </p:grpSpPr>
          <p:sp>
            <p:nvSpPr>
              <p:cNvPr id="36" name="矩形 35"/>
              <p:cNvSpPr/>
              <p:nvPr/>
            </p:nvSpPr>
            <p:spPr>
              <a:xfrm>
                <a:off x="7504636" y="2945066"/>
                <a:ext cx="486344" cy="491660"/>
              </a:xfrm>
              <a:prstGeom prst="rect">
                <a:avLst/>
              </a:prstGeom>
              <a:solidFill>
                <a:schemeClr val="bg1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 b="1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文本框 36"/>
              <p:cNvSpPr txBox="1"/>
              <p:nvPr/>
            </p:nvSpPr>
            <p:spPr>
              <a:xfrm>
                <a:off x="7590615" y="3017863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14400"/>
                <a:r>
                  <a:rPr lang="en-US" altLang="zh-CN" sz="1800" b="1" dirty="0">
                    <a:solidFill>
                      <a:prstClr val="black"/>
                    </a:solidFill>
                  </a:rPr>
                  <a:t>2</a:t>
                </a:r>
                <a:endParaRPr lang="zh-CN" altLang="en-US" sz="1800" b="1" dirty="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38" name="组合 37"/>
          <p:cNvGrpSpPr/>
          <p:nvPr/>
        </p:nvGrpSpPr>
        <p:grpSpPr>
          <a:xfrm>
            <a:off x="4447649" y="5323176"/>
            <a:ext cx="3301464" cy="491775"/>
            <a:chOff x="7061306" y="3295950"/>
            <a:chExt cx="3301894" cy="491661"/>
          </a:xfrm>
        </p:grpSpPr>
        <p:sp>
          <p:nvSpPr>
            <p:cNvPr id="39" name="五边形 38"/>
            <p:cNvSpPr/>
            <p:nvPr/>
          </p:nvSpPr>
          <p:spPr>
            <a:xfrm>
              <a:off x="7569054" y="3295951"/>
              <a:ext cx="2794145" cy="491660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 b="1">
                <a:solidFill>
                  <a:prstClr val="white"/>
                </a:solidFill>
              </a:endParaRPr>
            </a:p>
          </p:txBody>
        </p:sp>
        <p:sp>
          <p:nvSpPr>
            <p:cNvPr id="40" name="TextBox 9"/>
            <p:cNvSpPr txBox="1"/>
            <p:nvPr/>
          </p:nvSpPr>
          <p:spPr bwMode="auto">
            <a:xfrm>
              <a:off x="7536388" y="3347589"/>
              <a:ext cx="282681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914400">
                <a:defRPr/>
              </a:pPr>
              <a:r>
                <a:rPr lang="zh-CN" altLang="en-US" sz="1800" b="1" spc="6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点击此处添加标题</a:t>
              </a:r>
              <a:endParaRPr lang="zh-CN" altLang="en-US" sz="1800" b="1" spc="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41" name="组合 40"/>
            <p:cNvGrpSpPr/>
            <p:nvPr/>
          </p:nvGrpSpPr>
          <p:grpSpPr>
            <a:xfrm>
              <a:off x="7061306" y="3295950"/>
              <a:ext cx="486344" cy="491660"/>
              <a:chOff x="7504636" y="2945066"/>
              <a:chExt cx="486344" cy="491660"/>
            </a:xfrm>
          </p:grpSpPr>
          <p:sp>
            <p:nvSpPr>
              <p:cNvPr id="42" name="矩形 41"/>
              <p:cNvSpPr/>
              <p:nvPr/>
            </p:nvSpPr>
            <p:spPr>
              <a:xfrm>
                <a:off x="7504636" y="2945066"/>
                <a:ext cx="486344" cy="491660"/>
              </a:xfrm>
              <a:prstGeom prst="rect">
                <a:avLst/>
              </a:prstGeom>
              <a:solidFill>
                <a:schemeClr val="bg1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 b="1">
                  <a:solidFill>
                    <a:prstClr val="white"/>
                  </a:solidFill>
                </a:endParaRPr>
              </a:p>
            </p:txBody>
          </p:sp>
          <p:sp>
            <p:nvSpPr>
              <p:cNvPr id="43" name="文本框 42"/>
              <p:cNvSpPr txBox="1"/>
              <p:nvPr/>
            </p:nvSpPr>
            <p:spPr>
              <a:xfrm>
                <a:off x="7590615" y="3017863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14400"/>
                <a:r>
                  <a:rPr lang="en-US" altLang="zh-CN" sz="1800" b="1" dirty="0">
                    <a:solidFill>
                      <a:prstClr val="black"/>
                    </a:solidFill>
                  </a:rPr>
                  <a:t>4</a:t>
                </a:r>
                <a:endParaRPr lang="zh-CN" altLang="en-US" sz="1800" b="1" dirty="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6" name="组合 5"/>
          <p:cNvGrpSpPr/>
          <p:nvPr/>
        </p:nvGrpSpPr>
        <p:grpSpPr>
          <a:xfrm>
            <a:off x="3030687" y="3742034"/>
            <a:ext cx="730632" cy="1200608"/>
            <a:chOff x="2620571" y="3708382"/>
            <a:chExt cx="730727" cy="1200330"/>
          </a:xfrm>
        </p:grpSpPr>
        <p:sp>
          <p:nvSpPr>
            <p:cNvPr id="44" name="矩形 43"/>
            <p:cNvSpPr/>
            <p:nvPr/>
          </p:nvSpPr>
          <p:spPr>
            <a:xfrm>
              <a:off x="2665491" y="3708382"/>
              <a:ext cx="557134" cy="1200329"/>
            </a:xfrm>
            <a:prstGeom prst="rect">
              <a:avLst/>
            </a:prstGeom>
            <a:solidFill>
              <a:schemeClr val="bg1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 b="1">
                <a:solidFill>
                  <a:prstClr val="white"/>
                </a:solidFill>
              </a:endParaRPr>
            </a:p>
          </p:txBody>
        </p:sp>
        <p:sp>
          <p:nvSpPr>
            <p:cNvPr id="120" name="TextBox 9"/>
            <p:cNvSpPr txBox="1"/>
            <p:nvPr/>
          </p:nvSpPr>
          <p:spPr bwMode="auto">
            <a:xfrm>
              <a:off x="2620571" y="3708383"/>
              <a:ext cx="730727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914400">
                <a:defRPr/>
              </a:pPr>
              <a:r>
                <a:rPr lang="zh-CN" altLang="en-US" sz="3600" spc="6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目 录</a:t>
              </a:r>
              <a:endParaRPr lang="zh-CN" altLang="en-US" sz="3600" spc="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组合 66"/>
          <p:cNvGrpSpPr/>
          <p:nvPr/>
        </p:nvGrpSpPr>
        <p:grpSpPr>
          <a:xfrm>
            <a:off x="-101588" y="6417189"/>
            <a:ext cx="12503722" cy="369418"/>
            <a:chOff x="-101601" y="6415704"/>
            <a:chExt cx="12505350" cy="369332"/>
          </a:xfrm>
        </p:grpSpPr>
        <p:sp>
          <p:nvSpPr>
            <p:cNvPr id="68" name="圆角矩形 67"/>
            <p:cNvSpPr/>
            <p:nvPr/>
          </p:nvSpPr>
          <p:spPr>
            <a:xfrm rot="16200000">
              <a:off x="5655559" y="796039"/>
              <a:ext cx="94343" cy="11608663"/>
            </a:xfrm>
            <a:prstGeom prst="roundRect">
              <a:avLst/>
            </a:prstGeom>
            <a:solidFill>
              <a:srgbClr val="E7A55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69" name="圆角矩形 68"/>
            <p:cNvSpPr/>
            <p:nvPr/>
          </p:nvSpPr>
          <p:spPr>
            <a:xfrm rot="16200000" flipH="1">
              <a:off x="12039024" y="6328411"/>
              <a:ext cx="207301" cy="522148"/>
            </a:xfrm>
            <a:prstGeom prst="roundRect">
              <a:avLst/>
            </a:prstGeom>
            <a:solidFill>
              <a:srgbClr val="E7A55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70" name="文本框 69"/>
            <p:cNvSpPr txBox="1"/>
            <p:nvPr/>
          </p:nvSpPr>
          <p:spPr>
            <a:xfrm>
              <a:off x="11484839" y="6415704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altLang="zh-CN" sz="1800" b="1" dirty="0">
                  <a:solidFill>
                    <a:prstClr val="white"/>
                  </a:solidFill>
                </a:rPr>
                <a:t>11</a:t>
              </a:r>
              <a:endParaRPr lang="zh-CN" altLang="en-US" sz="1800" b="1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75" name="组合 74"/>
          <p:cNvGrpSpPr/>
          <p:nvPr/>
        </p:nvGrpSpPr>
        <p:grpSpPr>
          <a:xfrm>
            <a:off x="3485698" y="2188082"/>
            <a:ext cx="7361867" cy="901909"/>
            <a:chOff x="3486150" y="2187576"/>
            <a:chExt cx="7362825" cy="901700"/>
          </a:xfrm>
          <a:solidFill>
            <a:srgbClr val="EC5F7D"/>
          </a:solidFill>
        </p:grpSpPr>
        <p:grpSp>
          <p:nvGrpSpPr>
            <p:cNvPr id="76" name="组合 75"/>
            <p:cNvGrpSpPr/>
            <p:nvPr/>
          </p:nvGrpSpPr>
          <p:grpSpPr>
            <a:xfrm>
              <a:off x="3486150" y="2187576"/>
              <a:ext cx="7362825" cy="901700"/>
              <a:chOff x="3486150" y="2339976"/>
              <a:chExt cx="7362825" cy="901700"/>
            </a:xfrm>
            <a:grpFill/>
          </p:grpSpPr>
          <p:sp>
            <p:nvSpPr>
              <p:cNvPr id="78" name="任意多边形 77"/>
              <p:cNvSpPr/>
              <p:nvPr/>
            </p:nvSpPr>
            <p:spPr>
              <a:xfrm flipH="1" flipV="1">
                <a:off x="3486150" y="2339976"/>
                <a:ext cx="3074507" cy="901700"/>
              </a:xfrm>
              <a:custGeom>
                <a:avLst/>
                <a:gdLst>
                  <a:gd name="connsiteX0" fmla="*/ 0 w 6711950"/>
                  <a:gd name="connsiteY0" fmla="*/ 0 h 1968500"/>
                  <a:gd name="connsiteX1" fmla="*/ 5029200 w 6711950"/>
                  <a:gd name="connsiteY1" fmla="*/ 0 h 1968500"/>
                  <a:gd name="connsiteX2" fmla="*/ 5041900 w 6711950"/>
                  <a:gd name="connsiteY2" fmla="*/ 0 h 1968500"/>
                  <a:gd name="connsiteX3" fmla="*/ 5041900 w 6711950"/>
                  <a:gd name="connsiteY3" fmla="*/ 48 h 1968500"/>
                  <a:gd name="connsiteX4" fmla="*/ 6711950 w 6711950"/>
                  <a:gd name="connsiteY4" fmla="*/ 6350 h 1968500"/>
                  <a:gd name="connsiteX5" fmla="*/ 5041900 w 6711950"/>
                  <a:gd name="connsiteY5" fmla="*/ 1968500 h 1968500"/>
                  <a:gd name="connsiteX6" fmla="*/ 0 w 6711950"/>
                  <a:gd name="connsiteY6" fmla="*/ 1968500 h 1968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711950" h="1968500">
                    <a:moveTo>
                      <a:pt x="0" y="0"/>
                    </a:moveTo>
                    <a:lnTo>
                      <a:pt x="5029200" y="0"/>
                    </a:lnTo>
                    <a:lnTo>
                      <a:pt x="5041900" y="0"/>
                    </a:lnTo>
                    <a:lnTo>
                      <a:pt x="5041900" y="48"/>
                    </a:lnTo>
                    <a:lnTo>
                      <a:pt x="6711950" y="6350"/>
                    </a:lnTo>
                    <a:lnTo>
                      <a:pt x="5041900" y="1968500"/>
                    </a:lnTo>
                    <a:lnTo>
                      <a:pt x="0" y="1968500"/>
                    </a:lnTo>
                    <a:close/>
                  </a:path>
                </a:pathLst>
              </a:custGeom>
              <a:solidFill>
                <a:srgbClr val="E7A5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9" name="矩形 78"/>
              <p:cNvSpPr/>
              <p:nvPr/>
            </p:nvSpPr>
            <p:spPr>
              <a:xfrm>
                <a:off x="6560657" y="2339976"/>
                <a:ext cx="4288318" cy="901700"/>
              </a:xfrm>
              <a:prstGeom prst="rect">
                <a:avLst/>
              </a:prstGeom>
              <a:solidFill>
                <a:srgbClr val="E7A5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77" name="TextBox 8"/>
            <p:cNvSpPr txBox="1">
              <a:spLocks noChangeArrowheads="1"/>
            </p:cNvSpPr>
            <p:nvPr/>
          </p:nvSpPr>
          <p:spPr bwMode="auto">
            <a:xfrm>
              <a:off x="4274657" y="2269094"/>
              <a:ext cx="6472506" cy="738664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just" defTabSz="914400">
                <a:lnSpc>
                  <a:spcPct val="150000"/>
                </a:lnSpc>
                <a:defRPr/>
              </a:pPr>
              <a:r>
                <a:rPr lang="zh-CN" altLang="en-US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 </a:t>
              </a:r>
              <a:r>
                <a:rPr lang="en-US" altLang="zh-CN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 </a:t>
              </a:r>
              <a:r>
                <a:rPr lang="en-US" altLang="zh-CN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 坚持精益求精、拒绝平庸的做事精神帮助您实现美观、精致、严谨</a:t>
              </a:r>
              <a:endPara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84" name="组合 83"/>
          <p:cNvGrpSpPr/>
          <p:nvPr/>
        </p:nvGrpSpPr>
        <p:grpSpPr>
          <a:xfrm>
            <a:off x="3485698" y="3554950"/>
            <a:ext cx="7361867" cy="901909"/>
            <a:chOff x="3486150" y="3543301"/>
            <a:chExt cx="7362825" cy="901700"/>
          </a:xfrm>
          <a:solidFill>
            <a:srgbClr val="4E273E"/>
          </a:solidFill>
        </p:grpSpPr>
        <p:grpSp>
          <p:nvGrpSpPr>
            <p:cNvPr id="85" name="组合 84"/>
            <p:cNvGrpSpPr/>
            <p:nvPr/>
          </p:nvGrpSpPr>
          <p:grpSpPr>
            <a:xfrm>
              <a:off x="3486150" y="3543301"/>
              <a:ext cx="7362825" cy="901700"/>
              <a:chOff x="3486150" y="2339976"/>
              <a:chExt cx="7362825" cy="901700"/>
            </a:xfrm>
            <a:grpFill/>
          </p:grpSpPr>
          <p:sp>
            <p:nvSpPr>
              <p:cNvPr id="87" name="任意多边形 86"/>
              <p:cNvSpPr/>
              <p:nvPr/>
            </p:nvSpPr>
            <p:spPr>
              <a:xfrm flipH="1" flipV="1">
                <a:off x="3486150" y="2339976"/>
                <a:ext cx="3074507" cy="901700"/>
              </a:xfrm>
              <a:custGeom>
                <a:avLst/>
                <a:gdLst>
                  <a:gd name="connsiteX0" fmla="*/ 0 w 6711950"/>
                  <a:gd name="connsiteY0" fmla="*/ 0 h 1968500"/>
                  <a:gd name="connsiteX1" fmla="*/ 5029200 w 6711950"/>
                  <a:gd name="connsiteY1" fmla="*/ 0 h 1968500"/>
                  <a:gd name="connsiteX2" fmla="*/ 5041900 w 6711950"/>
                  <a:gd name="connsiteY2" fmla="*/ 0 h 1968500"/>
                  <a:gd name="connsiteX3" fmla="*/ 5041900 w 6711950"/>
                  <a:gd name="connsiteY3" fmla="*/ 48 h 1968500"/>
                  <a:gd name="connsiteX4" fmla="*/ 6711950 w 6711950"/>
                  <a:gd name="connsiteY4" fmla="*/ 6350 h 1968500"/>
                  <a:gd name="connsiteX5" fmla="*/ 5041900 w 6711950"/>
                  <a:gd name="connsiteY5" fmla="*/ 1968500 h 1968500"/>
                  <a:gd name="connsiteX6" fmla="*/ 0 w 6711950"/>
                  <a:gd name="connsiteY6" fmla="*/ 1968500 h 1968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711950" h="1968500">
                    <a:moveTo>
                      <a:pt x="0" y="0"/>
                    </a:moveTo>
                    <a:lnTo>
                      <a:pt x="5029200" y="0"/>
                    </a:lnTo>
                    <a:lnTo>
                      <a:pt x="5041900" y="0"/>
                    </a:lnTo>
                    <a:lnTo>
                      <a:pt x="5041900" y="48"/>
                    </a:lnTo>
                    <a:lnTo>
                      <a:pt x="6711950" y="6350"/>
                    </a:lnTo>
                    <a:lnTo>
                      <a:pt x="5041900" y="1968500"/>
                    </a:lnTo>
                    <a:lnTo>
                      <a:pt x="0" y="1968500"/>
                    </a:lnTo>
                    <a:close/>
                  </a:path>
                </a:pathLst>
              </a:custGeom>
              <a:solidFill>
                <a:srgbClr val="E7A5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8" name="矩形 87"/>
              <p:cNvSpPr/>
              <p:nvPr/>
            </p:nvSpPr>
            <p:spPr>
              <a:xfrm>
                <a:off x="6560657" y="2339976"/>
                <a:ext cx="4288318" cy="901700"/>
              </a:xfrm>
              <a:prstGeom prst="rect">
                <a:avLst/>
              </a:prstGeom>
              <a:solidFill>
                <a:srgbClr val="E7A5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86" name="TextBox 8"/>
            <p:cNvSpPr txBox="1">
              <a:spLocks noChangeArrowheads="1"/>
            </p:cNvSpPr>
            <p:nvPr/>
          </p:nvSpPr>
          <p:spPr bwMode="auto">
            <a:xfrm>
              <a:off x="4274657" y="3624819"/>
              <a:ext cx="6472506" cy="738664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just" defTabSz="914400">
                <a:lnSpc>
                  <a:spcPct val="150000"/>
                </a:lnSpc>
                <a:defRPr/>
              </a:pPr>
              <a:r>
                <a:rPr lang="zh-CN" altLang="en-US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 </a:t>
              </a:r>
              <a:r>
                <a:rPr lang="en-US" altLang="zh-CN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 </a:t>
              </a:r>
              <a:r>
                <a:rPr lang="en-US" altLang="zh-CN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 坚持精益求精、拒绝平庸的做事精神帮助您实现美观、精致、严谨</a:t>
              </a:r>
              <a:endPara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93" name="组合 92"/>
          <p:cNvGrpSpPr/>
          <p:nvPr/>
        </p:nvGrpSpPr>
        <p:grpSpPr>
          <a:xfrm>
            <a:off x="3485698" y="4900160"/>
            <a:ext cx="7361867" cy="901909"/>
            <a:chOff x="3486150" y="4899026"/>
            <a:chExt cx="7362825" cy="901700"/>
          </a:xfrm>
          <a:solidFill>
            <a:srgbClr val="EC5F7D"/>
          </a:solidFill>
        </p:grpSpPr>
        <p:grpSp>
          <p:nvGrpSpPr>
            <p:cNvPr id="94" name="组合 93"/>
            <p:cNvGrpSpPr/>
            <p:nvPr/>
          </p:nvGrpSpPr>
          <p:grpSpPr>
            <a:xfrm>
              <a:off x="3486150" y="4899026"/>
              <a:ext cx="7362825" cy="901700"/>
              <a:chOff x="3486150" y="2339976"/>
              <a:chExt cx="7362825" cy="901700"/>
            </a:xfrm>
            <a:grpFill/>
          </p:grpSpPr>
          <p:sp>
            <p:nvSpPr>
              <p:cNvPr id="96" name="任意多边形 95"/>
              <p:cNvSpPr/>
              <p:nvPr/>
            </p:nvSpPr>
            <p:spPr>
              <a:xfrm flipH="1" flipV="1">
                <a:off x="3486150" y="2339976"/>
                <a:ext cx="3074507" cy="901700"/>
              </a:xfrm>
              <a:custGeom>
                <a:avLst/>
                <a:gdLst>
                  <a:gd name="connsiteX0" fmla="*/ 0 w 6711950"/>
                  <a:gd name="connsiteY0" fmla="*/ 0 h 1968500"/>
                  <a:gd name="connsiteX1" fmla="*/ 5029200 w 6711950"/>
                  <a:gd name="connsiteY1" fmla="*/ 0 h 1968500"/>
                  <a:gd name="connsiteX2" fmla="*/ 5041900 w 6711950"/>
                  <a:gd name="connsiteY2" fmla="*/ 0 h 1968500"/>
                  <a:gd name="connsiteX3" fmla="*/ 5041900 w 6711950"/>
                  <a:gd name="connsiteY3" fmla="*/ 48 h 1968500"/>
                  <a:gd name="connsiteX4" fmla="*/ 6711950 w 6711950"/>
                  <a:gd name="connsiteY4" fmla="*/ 6350 h 1968500"/>
                  <a:gd name="connsiteX5" fmla="*/ 5041900 w 6711950"/>
                  <a:gd name="connsiteY5" fmla="*/ 1968500 h 1968500"/>
                  <a:gd name="connsiteX6" fmla="*/ 0 w 6711950"/>
                  <a:gd name="connsiteY6" fmla="*/ 1968500 h 1968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711950" h="1968500">
                    <a:moveTo>
                      <a:pt x="0" y="0"/>
                    </a:moveTo>
                    <a:lnTo>
                      <a:pt x="5029200" y="0"/>
                    </a:lnTo>
                    <a:lnTo>
                      <a:pt x="5041900" y="0"/>
                    </a:lnTo>
                    <a:lnTo>
                      <a:pt x="5041900" y="48"/>
                    </a:lnTo>
                    <a:lnTo>
                      <a:pt x="6711950" y="6350"/>
                    </a:lnTo>
                    <a:lnTo>
                      <a:pt x="5041900" y="1968500"/>
                    </a:lnTo>
                    <a:lnTo>
                      <a:pt x="0" y="1968500"/>
                    </a:lnTo>
                    <a:close/>
                  </a:path>
                </a:pathLst>
              </a:custGeom>
              <a:solidFill>
                <a:srgbClr val="E7A5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7" name="矩形 96"/>
              <p:cNvSpPr/>
              <p:nvPr/>
            </p:nvSpPr>
            <p:spPr>
              <a:xfrm>
                <a:off x="6560657" y="2339976"/>
                <a:ext cx="4288318" cy="901700"/>
              </a:xfrm>
              <a:prstGeom prst="rect">
                <a:avLst/>
              </a:prstGeom>
              <a:solidFill>
                <a:srgbClr val="E7A5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95" name="TextBox 8"/>
            <p:cNvSpPr txBox="1">
              <a:spLocks noChangeArrowheads="1"/>
            </p:cNvSpPr>
            <p:nvPr/>
          </p:nvSpPr>
          <p:spPr bwMode="auto">
            <a:xfrm>
              <a:off x="4274657" y="4980544"/>
              <a:ext cx="6472506" cy="738664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just" defTabSz="914400">
                <a:lnSpc>
                  <a:spcPct val="150000"/>
                </a:lnSpc>
                <a:defRPr/>
              </a:pPr>
              <a:r>
                <a:rPr lang="zh-CN" altLang="en-US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 </a:t>
              </a:r>
              <a:r>
                <a:rPr lang="en-US" altLang="zh-CN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 </a:t>
              </a:r>
              <a:r>
                <a:rPr lang="en-US" altLang="zh-CN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 坚持精益求精、拒绝平庸的做事精神帮助您实现美观、精致、严谨</a:t>
              </a:r>
              <a:endPara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1379360" y="2188082"/>
            <a:ext cx="2685007" cy="901909"/>
            <a:chOff x="1379538" y="2187576"/>
            <a:chExt cx="2685357" cy="901700"/>
          </a:xfrm>
        </p:grpSpPr>
        <p:sp>
          <p:nvSpPr>
            <p:cNvPr id="72" name="任意多边形 71"/>
            <p:cNvSpPr/>
            <p:nvPr/>
          </p:nvSpPr>
          <p:spPr>
            <a:xfrm>
              <a:off x="1379538" y="2187576"/>
              <a:ext cx="2685357" cy="901700"/>
            </a:xfrm>
            <a:custGeom>
              <a:avLst/>
              <a:gdLst>
                <a:gd name="connsiteX0" fmla="*/ 0 w 6711950"/>
                <a:gd name="connsiteY0" fmla="*/ 0 h 1968500"/>
                <a:gd name="connsiteX1" fmla="*/ 5029200 w 6711950"/>
                <a:gd name="connsiteY1" fmla="*/ 0 h 1968500"/>
                <a:gd name="connsiteX2" fmla="*/ 5041900 w 6711950"/>
                <a:gd name="connsiteY2" fmla="*/ 0 h 1968500"/>
                <a:gd name="connsiteX3" fmla="*/ 5041900 w 6711950"/>
                <a:gd name="connsiteY3" fmla="*/ 48 h 1968500"/>
                <a:gd name="connsiteX4" fmla="*/ 6711950 w 6711950"/>
                <a:gd name="connsiteY4" fmla="*/ 6350 h 1968500"/>
                <a:gd name="connsiteX5" fmla="*/ 5041900 w 6711950"/>
                <a:gd name="connsiteY5" fmla="*/ 1968500 h 1968500"/>
                <a:gd name="connsiteX6" fmla="*/ 0 w 6711950"/>
                <a:gd name="connsiteY6" fmla="*/ 1968500 h 1968500"/>
                <a:gd name="connsiteX0-1" fmla="*/ 0 w 6711950"/>
                <a:gd name="connsiteY0-2" fmla="*/ 0 h 1968500"/>
                <a:gd name="connsiteX1-3" fmla="*/ 5029200 w 6711950"/>
                <a:gd name="connsiteY1-4" fmla="*/ 0 h 1968500"/>
                <a:gd name="connsiteX2-5" fmla="*/ 5041900 w 6711950"/>
                <a:gd name="connsiteY2-6" fmla="*/ 0 h 1968500"/>
                <a:gd name="connsiteX3-7" fmla="*/ 5041900 w 6711950"/>
                <a:gd name="connsiteY3-8" fmla="*/ 48 h 1968500"/>
                <a:gd name="connsiteX4-9" fmla="*/ 6711950 w 6711950"/>
                <a:gd name="connsiteY4-10" fmla="*/ 6350 h 1968500"/>
                <a:gd name="connsiteX5-11" fmla="*/ 4819697 w 6711950"/>
                <a:gd name="connsiteY5-12" fmla="*/ 1968500 h 1968500"/>
                <a:gd name="connsiteX6-13" fmla="*/ 0 w 6711950"/>
                <a:gd name="connsiteY6-14" fmla="*/ 1968500 h 1968500"/>
                <a:gd name="connsiteX7" fmla="*/ 0 w 6711950"/>
                <a:gd name="connsiteY7" fmla="*/ 0 h 19685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" y="connsiteY7"/>
                </a:cxn>
              </a:cxnLst>
              <a:rect l="l" t="t" r="r" b="b"/>
              <a:pathLst>
                <a:path w="6711950" h="1968500">
                  <a:moveTo>
                    <a:pt x="0" y="0"/>
                  </a:moveTo>
                  <a:lnTo>
                    <a:pt x="5029200" y="0"/>
                  </a:lnTo>
                  <a:lnTo>
                    <a:pt x="5041900" y="0"/>
                  </a:lnTo>
                  <a:lnTo>
                    <a:pt x="5041900" y="48"/>
                  </a:lnTo>
                  <a:lnTo>
                    <a:pt x="6711950" y="6350"/>
                  </a:lnTo>
                  <a:lnTo>
                    <a:pt x="4819697" y="1968500"/>
                  </a:lnTo>
                  <a:lnTo>
                    <a:pt x="0" y="19685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7A55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8" name="文本框 97"/>
            <p:cNvSpPr txBox="1"/>
            <p:nvPr/>
          </p:nvSpPr>
          <p:spPr>
            <a:xfrm>
              <a:off x="1696127" y="2402380"/>
              <a:ext cx="205217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>
                <a:lnSpc>
                  <a:spcPct val="150000"/>
                </a:lnSpc>
              </a:pPr>
              <a:r>
                <a:rPr lang="zh-CN" altLang="en-US" sz="16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00" name="组合 99"/>
          <p:cNvGrpSpPr/>
          <p:nvPr/>
        </p:nvGrpSpPr>
        <p:grpSpPr>
          <a:xfrm>
            <a:off x="1379358" y="3582313"/>
            <a:ext cx="2685007" cy="901909"/>
            <a:chOff x="1379538" y="2187576"/>
            <a:chExt cx="2685357" cy="901700"/>
          </a:xfrm>
        </p:grpSpPr>
        <p:sp>
          <p:nvSpPr>
            <p:cNvPr id="101" name="任意多边形 100"/>
            <p:cNvSpPr/>
            <p:nvPr/>
          </p:nvSpPr>
          <p:spPr>
            <a:xfrm>
              <a:off x="1379538" y="2187576"/>
              <a:ext cx="2685357" cy="901700"/>
            </a:xfrm>
            <a:custGeom>
              <a:avLst/>
              <a:gdLst>
                <a:gd name="connsiteX0" fmla="*/ 0 w 6711950"/>
                <a:gd name="connsiteY0" fmla="*/ 0 h 1968500"/>
                <a:gd name="connsiteX1" fmla="*/ 5029200 w 6711950"/>
                <a:gd name="connsiteY1" fmla="*/ 0 h 1968500"/>
                <a:gd name="connsiteX2" fmla="*/ 5041900 w 6711950"/>
                <a:gd name="connsiteY2" fmla="*/ 0 h 1968500"/>
                <a:gd name="connsiteX3" fmla="*/ 5041900 w 6711950"/>
                <a:gd name="connsiteY3" fmla="*/ 48 h 1968500"/>
                <a:gd name="connsiteX4" fmla="*/ 6711950 w 6711950"/>
                <a:gd name="connsiteY4" fmla="*/ 6350 h 1968500"/>
                <a:gd name="connsiteX5" fmla="*/ 5041900 w 6711950"/>
                <a:gd name="connsiteY5" fmla="*/ 1968500 h 1968500"/>
                <a:gd name="connsiteX6" fmla="*/ 0 w 6711950"/>
                <a:gd name="connsiteY6" fmla="*/ 1968500 h 1968500"/>
                <a:gd name="connsiteX0-1" fmla="*/ 0 w 6711950"/>
                <a:gd name="connsiteY0-2" fmla="*/ 0 h 1968500"/>
                <a:gd name="connsiteX1-3" fmla="*/ 5029200 w 6711950"/>
                <a:gd name="connsiteY1-4" fmla="*/ 0 h 1968500"/>
                <a:gd name="connsiteX2-5" fmla="*/ 5041900 w 6711950"/>
                <a:gd name="connsiteY2-6" fmla="*/ 0 h 1968500"/>
                <a:gd name="connsiteX3-7" fmla="*/ 5041900 w 6711950"/>
                <a:gd name="connsiteY3-8" fmla="*/ 48 h 1968500"/>
                <a:gd name="connsiteX4-9" fmla="*/ 6711950 w 6711950"/>
                <a:gd name="connsiteY4-10" fmla="*/ 6350 h 1968500"/>
                <a:gd name="connsiteX5-11" fmla="*/ 4819697 w 6711950"/>
                <a:gd name="connsiteY5-12" fmla="*/ 1968500 h 1968500"/>
                <a:gd name="connsiteX6-13" fmla="*/ 0 w 6711950"/>
                <a:gd name="connsiteY6-14" fmla="*/ 1968500 h 1968500"/>
                <a:gd name="connsiteX7" fmla="*/ 0 w 6711950"/>
                <a:gd name="connsiteY7" fmla="*/ 0 h 19685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" y="connsiteY7"/>
                </a:cxn>
              </a:cxnLst>
              <a:rect l="l" t="t" r="r" b="b"/>
              <a:pathLst>
                <a:path w="6711950" h="1968500">
                  <a:moveTo>
                    <a:pt x="0" y="0"/>
                  </a:moveTo>
                  <a:lnTo>
                    <a:pt x="5029200" y="0"/>
                  </a:lnTo>
                  <a:lnTo>
                    <a:pt x="5041900" y="0"/>
                  </a:lnTo>
                  <a:lnTo>
                    <a:pt x="5041900" y="48"/>
                  </a:lnTo>
                  <a:lnTo>
                    <a:pt x="6711950" y="6350"/>
                  </a:lnTo>
                  <a:lnTo>
                    <a:pt x="4819697" y="1968500"/>
                  </a:lnTo>
                  <a:lnTo>
                    <a:pt x="0" y="19685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7A55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2" name="文本框 101"/>
            <p:cNvSpPr txBox="1"/>
            <p:nvPr/>
          </p:nvSpPr>
          <p:spPr>
            <a:xfrm>
              <a:off x="1696127" y="2402380"/>
              <a:ext cx="205217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>
                <a:lnSpc>
                  <a:spcPct val="150000"/>
                </a:lnSpc>
              </a:pPr>
              <a:r>
                <a:rPr lang="zh-CN" altLang="en-US" sz="16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03" name="组合 102"/>
          <p:cNvGrpSpPr/>
          <p:nvPr/>
        </p:nvGrpSpPr>
        <p:grpSpPr>
          <a:xfrm>
            <a:off x="1379356" y="4874920"/>
            <a:ext cx="2685007" cy="901909"/>
            <a:chOff x="1379538" y="2187576"/>
            <a:chExt cx="2685357" cy="901700"/>
          </a:xfrm>
        </p:grpSpPr>
        <p:sp>
          <p:nvSpPr>
            <p:cNvPr id="104" name="任意多边形 103"/>
            <p:cNvSpPr/>
            <p:nvPr/>
          </p:nvSpPr>
          <p:spPr>
            <a:xfrm>
              <a:off x="1379538" y="2187576"/>
              <a:ext cx="2685357" cy="901700"/>
            </a:xfrm>
            <a:custGeom>
              <a:avLst/>
              <a:gdLst>
                <a:gd name="connsiteX0" fmla="*/ 0 w 6711950"/>
                <a:gd name="connsiteY0" fmla="*/ 0 h 1968500"/>
                <a:gd name="connsiteX1" fmla="*/ 5029200 w 6711950"/>
                <a:gd name="connsiteY1" fmla="*/ 0 h 1968500"/>
                <a:gd name="connsiteX2" fmla="*/ 5041900 w 6711950"/>
                <a:gd name="connsiteY2" fmla="*/ 0 h 1968500"/>
                <a:gd name="connsiteX3" fmla="*/ 5041900 w 6711950"/>
                <a:gd name="connsiteY3" fmla="*/ 48 h 1968500"/>
                <a:gd name="connsiteX4" fmla="*/ 6711950 w 6711950"/>
                <a:gd name="connsiteY4" fmla="*/ 6350 h 1968500"/>
                <a:gd name="connsiteX5" fmla="*/ 5041900 w 6711950"/>
                <a:gd name="connsiteY5" fmla="*/ 1968500 h 1968500"/>
                <a:gd name="connsiteX6" fmla="*/ 0 w 6711950"/>
                <a:gd name="connsiteY6" fmla="*/ 1968500 h 1968500"/>
                <a:gd name="connsiteX0-1" fmla="*/ 0 w 6711950"/>
                <a:gd name="connsiteY0-2" fmla="*/ 0 h 1968500"/>
                <a:gd name="connsiteX1-3" fmla="*/ 5029200 w 6711950"/>
                <a:gd name="connsiteY1-4" fmla="*/ 0 h 1968500"/>
                <a:gd name="connsiteX2-5" fmla="*/ 5041900 w 6711950"/>
                <a:gd name="connsiteY2-6" fmla="*/ 0 h 1968500"/>
                <a:gd name="connsiteX3-7" fmla="*/ 5041900 w 6711950"/>
                <a:gd name="connsiteY3-8" fmla="*/ 48 h 1968500"/>
                <a:gd name="connsiteX4-9" fmla="*/ 6711950 w 6711950"/>
                <a:gd name="connsiteY4-10" fmla="*/ 6350 h 1968500"/>
                <a:gd name="connsiteX5-11" fmla="*/ 4819697 w 6711950"/>
                <a:gd name="connsiteY5-12" fmla="*/ 1968500 h 1968500"/>
                <a:gd name="connsiteX6-13" fmla="*/ 0 w 6711950"/>
                <a:gd name="connsiteY6-14" fmla="*/ 1968500 h 1968500"/>
                <a:gd name="connsiteX7" fmla="*/ 0 w 6711950"/>
                <a:gd name="connsiteY7" fmla="*/ 0 h 19685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" y="connsiteY7"/>
                </a:cxn>
              </a:cxnLst>
              <a:rect l="l" t="t" r="r" b="b"/>
              <a:pathLst>
                <a:path w="6711950" h="1968500">
                  <a:moveTo>
                    <a:pt x="0" y="0"/>
                  </a:moveTo>
                  <a:lnTo>
                    <a:pt x="5029200" y="0"/>
                  </a:lnTo>
                  <a:lnTo>
                    <a:pt x="5041900" y="0"/>
                  </a:lnTo>
                  <a:lnTo>
                    <a:pt x="5041900" y="48"/>
                  </a:lnTo>
                  <a:lnTo>
                    <a:pt x="6711950" y="6350"/>
                  </a:lnTo>
                  <a:lnTo>
                    <a:pt x="4819697" y="1968500"/>
                  </a:lnTo>
                  <a:lnTo>
                    <a:pt x="0" y="19685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7A55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5" name="文本框 104"/>
            <p:cNvSpPr txBox="1"/>
            <p:nvPr/>
          </p:nvSpPr>
          <p:spPr>
            <a:xfrm>
              <a:off x="1696127" y="2402380"/>
              <a:ext cx="205217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>
                <a:lnSpc>
                  <a:spcPct val="150000"/>
                </a:lnSpc>
              </a:pPr>
              <a:r>
                <a:rPr lang="zh-CN" altLang="en-US" sz="16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1" name="TextBox 9"/>
          <p:cNvSpPr txBox="1"/>
          <p:nvPr/>
        </p:nvSpPr>
        <p:spPr bwMode="auto">
          <a:xfrm>
            <a:off x="1307593" y="581942"/>
            <a:ext cx="3233242" cy="400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defRPr/>
            </a:pPr>
            <a:r>
              <a:rPr lang="zh-CN" altLang="en-US" sz="2000" b="1" spc="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点击此处添加标题</a:t>
            </a:r>
            <a:endParaRPr lang="zh-CN" altLang="en-US" sz="2000" b="1" spc="6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2850033" y="1610051"/>
            <a:ext cx="2076943" cy="1429394"/>
            <a:chOff x="2001233" y="1110933"/>
            <a:chExt cx="1557910" cy="1071797"/>
          </a:xfrm>
          <a:noFill/>
        </p:grpSpPr>
        <p:sp>
          <p:nvSpPr>
            <p:cNvPr id="5" name="Freeform 57"/>
            <p:cNvSpPr/>
            <p:nvPr/>
          </p:nvSpPr>
          <p:spPr bwMode="auto">
            <a:xfrm>
              <a:off x="2001233" y="1411124"/>
              <a:ext cx="1557910" cy="771606"/>
            </a:xfrm>
            <a:custGeom>
              <a:avLst/>
              <a:gdLst>
                <a:gd name="T0" fmla="*/ 2147483647 w 204"/>
                <a:gd name="T1" fmla="*/ 0 h 101"/>
                <a:gd name="T2" fmla="*/ 2147483647 w 204"/>
                <a:gd name="T3" fmla="*/ 2147483647 h 101"/>
                <a:gd name="T4" fmla="*/ 0 w 204"/>
                <a:gd name="T5" fmla="*/ 2147483647 h 101"/>
                <a:gd name="T6" fmla="*/ 2147483647 w 204"/>
                <a:gd name="T7" fmla="*/ 2147483647 h 101"/>
                <a:gd name="T8" fmla="*/ 2147483647 w 204"/>
                <a:gd name="T9" fmla="*/ 2147483647 h 101"/>
                <a:gd name="T10" fmla="*/ 2147483647 w 204"/>
                <a:gd name="T11" fmla="*/ 2147483647 h 101"/>
                <a:gd name="T12" fmla="*/ 2147483647 w 204"/>
                <a:gd name="T13" fmla="*/ 2147483647 h 101"/>
                <a:gd name="T14" fmla="*/ 2147483647 w 204"/>
                <a:gd name="T15" fmla="*/ 2147483647 h 101"/>
                <a:gd name="T16" fmla="*/ 2147483647 w 204"/>
                <a:gd name="T17" fmla="*/ 0 h 10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04" h="101">
                  <a:moveTo>
                    <a:pt x="102" y="0"/>
                  </a:moveTo>
                  <a:cubicBezTo>
                    <a:pt x="84" y="24"/>
                    <a:pt x="84" y="24"/>
                    <a:pt x="84" y="24"/>
                  </a:cubicBezTo>
                  <a:cubicBezTo>
                    <a:pt x="52" y="29"/>
                    <a:pt x="23" y="43"/>
                    <a:pt x="0" y="65"/>
                  </a:cubicBezTo>
                  <a:cubicBezTo>
                    <a:pt x="36" y="101"/>
                    <a:pt x="36" y="101"/>
                    <a:pt x="36" y="101"/>
                  </a:cubicBezTo>
                  <a:cubicBezTo>
                    <a:pt x="54" y="84"/>
                    <a:pt x="78" y="74"/>
                    <a:pt x="104" y="74"/>
                  </a:cubicBezTo>
                  <a:cubicBezTo>
                    <a:pt x="129" y="74"/>
                    <a:pt x="151" y="83"/>
                    <a:pt x="168" y="97"/>
                  </a:cubicBezTo>
                  <a:cubicBezTo>
                    <a:pt x="204" y="61"/>
                    <a:pt x="204" y="61"/>
                    <a:pt x="204" y="61"/>
                  </a:cubicBezTo>
                  <a:cubicBezTo>
                    <a:pt x="182" y="41"/>
                    <a:pt x="152" y="27"/>
                    <a:pt x="120" y="24"/>
                  </a:cubicBezTo>
                  <a:lnTo>
                    <a:pt x="102" y="0"/>
                  </a:lnTo>
                  <a:close/>
                </a:path>
              </a:pathLst>
            </a:custGeom>
            <a:solidFill>
              <a:srgbClr val="E7A553"/>
            </a:solidFill>
            <a:ln w="603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2290722" y="1110933"/>
              <a:ext cx="1150490" cy="2616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just" defTabSz="913765">
                <a:lnSpc>
                  <a:spcPts val="2000"/>
                </a:lnSpc>
                <a:spcBef>
                  <a:spcPct val="0"/>
                </a:spcBef>
                <a:defRPr/>
              </a:pPr>
              <a:r>
                <a:rPr lang="zh-CN" altLang="en-US" sz="1400" kern="1100" spc="93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点击添加内容</a:t>
              </a:r>
              <a:endParaRPr lang="zh-CN" altLang="en-US" sz="1400" kern="1100" spc="93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4623271" y="2693981"/>
            <a:ext cx="1893371" cy="2138948"/>
            <a:chOff x="3331334" y="1923691"/>
            <a:chExt cx="1420213" cy="1603839"/>
          </a:xfrm>
        </p:grpSpPr>
        <p:sp>
          <p:nvSpPr>
            <p:cNvPr id="8" name="Freeform 58"/>
            <p:cNvSpPr/>
            <p:nvPr/>
          </p:nvSpPr>
          <p:spPr bwMode="auto">
            <a:xfrm>
              <a:off x="3331334" y="1923691"/>
              <a:ext cx="764257" cy="1603839"/>
            </a:xfrm>
            <a:custGeom>
              <a:avLst/>
              <a:gdLst>
                <a:gd name="T0" fmla="*/ 2147483647 w 100"/>
                <a:gd name="T1" fmla="*/ 2147483647 h 210"/>
                <a:gd name="T2" fmla="*/ 2147483647 w 100"/>
                <a:gd name="T3" fmla="*/ 0 h 210"/>
                <a:gd name="T4" fmla="*/ 0 w 100"/>
                <a:gd name="T5" fmla="*/ 2147483647 h 210"/>
                <a:gd name="T6" fmla="*/ 2147483647 w 100"/>
                <a:gd name="T7" fmla="*/ 2147483647 h 210"/>
                <a:gd name="T8" fmla="*/ 2147483647 w 100"/>
                <a:gd name="T9" fmla="*/ 2147483647 h 210"/>
                <a:gd name="T10" fmla="*/ 2147483647 w 100"/>
                <a:gd name="T11" fmla="*/ 2147483647 h 210"/>
                <a:gd name="T12" fmla="*/ 2147483647 w 100"/>
                <a:gd name="T13" fmla="*/ 2147483647 h 210"/>
                <a:gd name="T14" fmla="*/ 2147483647 w 100"/>
                <a:gd name="T15" fmla="*/ 2147483647 h 210"/>
                <a:gd name="T16" fmla="*/ 2147483647 w 100"/>
                <a:gd name="T17" fmla="*/ 2147483647 h 21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0" h="210">
                  <a:moveTo>
                    <a:pt x="80" y="91"/>
                  </a:moveTo>
                  <a:cubicBezTo>
                    <a:pt x="76" y="55"/>
                    <a:pt x="60" y="24"/>
                    <a:pt x="36" y="0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18" y="54"/>
                    <a:pt x="30" y="79"/>
                    <a:pt x="30" y="106"/>
                  </a:cubicBezTo>
                  <a:cubicBezTo>
                    <a:pt x="30" y="133"/>
                    <a:pt x="19" y="156"/>
                    <a:pt x="3" y="174"/>
                  </a:cubicBezTo>
                  <a:cubicBezTo>
                    <a:pt x="39" y="210"/>
                    <a:pt x="39" y="210"/>
                    <a:pt x="39" y="210"/>
                  </a:cubicBezTo>
                  <a:cubicBezTo>
                    <a:pt x="61" y="187"/>
                    <a:pt x="76" y="156"/>
                    <a:pt x="80" y="122"/>
                  </a:cubicBezTo>
                  <a:cubicBezTo>
                    <a:pt x="100" y="106"/>
                    <a:pt x="100" y="106"/>
                    <a:pt x="100" y="106"/>
                  </a:cubicBezTo>
                  <a:lnTo>
                    <a:pt x="80" y="9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914400">
                <a:spcBef>
                  <a:spcPct val="0"/>
                </a:spcBef>
              </a:pPr>
              <a:endParaRPr lang="zh-CN" altLang="en-US" sz="240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4084833" y="2526798"/>
              <a:ext cx="666714" cy="4539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3765">
                <a:lnSpc>
                  <a:spcPts val="2000"/>
                </a:lnSpc>
                <a:spcBef>
                  <a:spcPct val="0"/>
                </a:spcBef>
                <a:defRPr/>
              </a:pPr>
              <a:r>
                <a:rPr lang="zh-CN" altLang="en-US" sz="1400" kern="1100" spc="93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点击添加内容</a:t>
              </a:r>
              <a:endParaRPr lang="zh-CN" altLang="en-US" sz="1400" kern="1100" spc="93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1253798" y="2723383"/>
            <a:ext cx="1912187" cy="2080143"/>
            <a:chOff x="803900" y="1945738"/>
            <a:chExt cx="1434327" cy="1559746"/>
          </a:xfrm>
        </p:grpSpPr>
        <p:sp>
          <p:nvSpPr>
            <p:cNvPr id="11" name="Freeform 55"/>
            <p:cNvSpPr/>
            <p:nvPr/>
          </p:nvSpPr>
          <p:spPr bwMode="auto">
            <a:xfrm>
              <a:off x="1473970" y="1945738"/>
              <a:ext cx="764257" cy="1559746"/>
            </a:xfrm>
            <a:custGeom>
              <a:avLst/>
              <a:gdLst>
                <a:gd name="T0" fmla="*/ 2147483647 w 100"/>
                <a:gd name="T1" fmla="*/ 2147483647 h 204"/>
                <a:gd name="T2" fmla="*/ 0 w 100"/>
                <a:gd name="T3" fmla="*/ 2147483647 h 204"/>
                <a:gd name="T4" fmla="*/ 2147483647 w 100"/>
                <a:gd name="T5" fmla="*/ 2147483647 h 204"/>
                <a:gd name="T6" fmla="*/ 2147483647 w 100"/>
                <a:gd name="T7" fmla="*/ 2147483647 h 204"/>
                <a:gd name="T8" fmla="*/ 2147483647 w 100"/>
                <a:gd name="T9" fmla="*/ 2147483647 h 204"/>
                <a:gd name="T10" fmla="*/ 2147483647 w 100"/>
                <a:gd name="T11" fmla="*/ 2147483647 h 204"/>
                <a:gd name="T12" fmla="*/ 2147483647 w 100"/>
                <a:gd name="T13" fmla="*/ 2147483647 h 204"/>
                <a:gd name="T14" fmla="*/ 2147483647 w 100"/>
                <a:gd name="T15" fmla="*/ 0 h 204"/>
                <a:gd name="T16" fmla="*/ 2147483647 w 100"/>
                <a:gd name="T17" fmla="*/ 2147483647 h 20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0" h="204">
                  <a:moveTo>
                    <a:pt x="24" y="85"/>
                  </a:moveTo>
                  <a:cubicBezTo>
                    <a:pt x="0" y="103"/>
                    <a:pt x="0" y="103"/>
                    <a:pt x="0" y="103"/>
                  </a:cubicBezTo>
                  <a:cubicBezTo>
                    <a:pt x="24" y="121"/>
                    <a:pt x="24" y="121"/>
                    <a:pt x="24" y="121"/>
                  </a:cubicBezTo>
                  <a:cubicBezTo>
                    <a:pt x="28" y="153"/>
                    <a:pt x="41" y="181"/>
                    <a:pt x="61" y="204"/>
                  </a:cubicBezTo>
                  <a:cubicBezTo>
                    <a:pt x="97" y="167"/>
                    <a:pt x="97" y="167"/>
                    <a:pt x="97" y="167"/>
                  </a:cubicBezTo>
                  <a:cubicBezTo>
                    <a:pt x="83" y="150"/>
                    <a:pt x="74" y="128"/>
                    <a:pt x="74" y="103"/>
                  </a:cubicBezTo>
                  <a:cubicBezTo>
                    <a:pt x="74" y="78"/>
                    <a:pt x="84" y="54"/>
                    <a:pt x="100" y="36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42" y="23"/>
                    <a:pt x="28" y="53"/>
                    <a:pt x="24" y="8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914400">
                <a:spcBef>
                  <a:spcPct val="0"/>
                </a:spcBef>
              </a:pPr>
              <a:endParaRPr lang="zh-CN" altLang="en-US" sz="240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803900" y="2494326"/>
              <a:ext cx="666714" cy="4539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3765">
                <a:lnSpc>
                  <a:spcPts val="2000"/>
                </a:lnSpc>
                <a:spcBef>
                  <a:spcPct val="0"/>
                </a:spcBef>
                <a:defRPr/>
              </a:pPr>
              <a:r>
                <a:rPr lang="zh-CN" altLang="en-US" sz="1400" kern="1100" spc="93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点击添加内容</a:t>
              </a:r>
              <a:endParaRPr lang="zh-CN" altLang="en-US" sz="1400" kern="1100" spc="93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2849771" y="4467636"/>
            <a:ext cx="2128378" cy="1408944"/>
            <a:chOff x="1986536" y="3268491"/>
            <a:chExt cx="1596491" cy="1056463"/>
          </a:xfrm>
        </p:grpSpPr>
        <p:sp>
          <p:nvSpPr>
            <p:cNvPr id="14" name="Freeform 56"/>
            <p:cNvSpPr/>
            <p:nvPr/>
          </p:nvSpPr>
          <p:spPr bwMode="auto">
            <a:xfrm>
              <a:off x="1986536" y="3268491"/>
              <a:ext cx="1596491" cy="762421"/>
            </a:xfrm>
            <a:custGeom>
              <a:avLst/>
              <a:gdLst>
                <a:gd name="T0" fmla="*/ 2147483647 w 209"/>
                <a:gd name="T1" fmla="*/ 0 h 100"/>
                <a:gd name="T2" fmla="*/ 0 w 209"/>
                <a:gd name="T3" fmla="*/ 2147483647 h 100"/>
                <a:gd name="T4" fmla="*/ 2147483647 w 209"/>
                <a:gd name="T5" fmla="*/ 2147483647 h 100"/>
                <a:gd name="T6" fmla="*/ 2147483647 w 209"/>
                <a:gd name="T7" fmla="*/ 2147483647 h 100"/>
                <a:gd name="T8" fmla="*/ 2147483647 w 209"/>
                <a:gd name="T9" fmla="*/ 2147483647 h 100"/>
                <a:gd name="T10" fmla="*/ 2147483647 w 209"/>
                <a:gd name="T11" fmla="*/ 2147483647 h 100"/>
                <a:gd name="T12" fmla="*/ 2147483647 w 209"/>
                <a:gd name="T13" fmla="*/ 2147483647 h 100"/>
                <a:gd name="T14" fmla="*/ 2147483647 w 209"/>
                <a:gd name="T15" fmla="*/ 2147483647 h 100"/>
                <a:gd name="T16" fmla="*/ 2147483647 w 209"/>
                <a:gd name="T17" fmla="*/ 0 h 10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09" h="100">
                  <a:moveTo>
                    <a:pt x="36" y="0"/>
                  </a:moveTo>
                  <a:cubicBezTo>
                    <a:pt x="0" y="36"/>
                    <a:pt x="0" y="36"/>
                    <a:pt x="0" y="36"/>
                  </a:cubicBezTo>
                  <a:cubicBezTo>
                    <a:pt x="23" y="60"/>
                    <a:pt x="54" y="76"/>
                    <a:pt x="89" y="80"/>
                  </a:cubicBezTo>
                  <a:cubicBezTo>
                    <a:pt x="104" y="100"/>
                    <a:pt x="104" y="100"/>
                    <a:pt x="104" y="100"/>
                  </a:cubicBezTo>
                  <a:cubicBezTo>
                    <a:pt x="120" y="80"/>
                    <a:pt x="120" y="80"/>
                    <a:pt x="120" y="80"/>
                  </a:cubicBezTo>
                  <a:cubicBezTo>
                    <a:pt x="154" y="77"/>
                    <a:pt x="185" y="62"/>
                    <a:pt x="209" y="40"/>
                  </a:cubicBezTo>
                  <a:cubicBezTo>
                    <a:pt x="173" y="4"/>
                    <a:pt x="173" y="4"/>
                    <a:pt x="173" y="4"/>
                  </a:cubicBezTo>
                  <a:cubicBezTo>
                    <a:pt x="155" y="20"/>
                    <a:pt x="132" y="30"/>
                    <a:pt x="106" y="30"/>
                  </a:cubicBezTo>
                  <a:cubicBezTo>
                    <a:pt x="79" y="30"/>
                    <a:pt x="54" y="18"/>
                    <a:pt x="36" y="0"/>
                  </a:cubicBezTo>
                  <a:close/>
                </a:path>
              </a:pathLst>
            </a:custGeom>
            <a:solidFill>
              <a:srgbClr val="E7A553"/>
            </a:solidFill>
            <a:ln w="603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2245976" y="4063344"/>
              <a:ext cx="113619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 defTabSz="913765">
                <a:lnSpc>
                  <a:spcPts val="2000"/>
                </a:lnSpc>
                <a:spcBef>
                  <a:spcPct val="0"/>
                </a:spcBef>
                <a:defRPr/>
              </a:pPr>
              <a:r>
                <a:rPr lang="zh-CN" altLang="en-US" sz="1400" kern="1100" spc="93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点击添加内容</a:t>
              </a:r>
              <a:endParaRPr lang="zh-CN" altLang="en-US" sz="1400" kern="1100" spc="93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7411654" y="2337452"/>
            <a:ext cx="3661303" cy="3383947"/>
            <a:chOff x="7412619" y="2336911"/>
            <a:chExt cx="3661780" cy="3383164"/>
          </a:xfrm>
        </p:grpSpPr>
        <p:grpSp>
          <p:nvGrpSpPr>
            <p:cNvPr id="16" name="组合 15"/>
            <p:cNvGrpSpPr/>
            <p:nvPr/>
          </p:nvGrpSpPr>
          <p:grpSpPr>
            <a:xfrm>
              <a:off x="7422023" y="2336911"/>
              <a:ext cx="3652376" cy="1129422"/>
              <a:chOff x="5449010" y="1420649"/>
              <a:chExt cx="2739282" cy="847067"/>
            </a:xfrm>
          </p:grpSpPr>
          <p:sp>
            <p:nvSpPr>
              <p:cNvPr id="17" name="矩形 91"/>
              <p:cNvSpPr>
                <a:spLocks noChangeArrowheads="1"/>
              </p:cNvSpPr>
              <p:nvPr/>
            </p:nvSpPr>
            <p:spPr bwMode="auto">
              <a:xfrm>
                <a:off x="5451274" y="1713718"/>
                <a:ext cx="2737018" cy="5539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 defTabSz="914400">
                  <a:lnSpc>
                    <a:spcPct val="150000"/>
                  </a:lnSpc>
                  <a:defRPr/>
                </a:pPr>
                <a:r>
                  <a:rPr lang="zh-CN" altLang="zh-CN" sz="14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拥有国内顶尖的</a:t>
                </a:r>
                <a:r>
                  <a:rPr lang="en-US" altLang="zh-CN" sz="14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zh-CN" sz="14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制作技术、顶级的</a:t>
                </a:r>
                <a:r>
                  <a:rPr lang="en-US" altLang="zh-CN" sz="14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zh-CN" sz="14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设计团队， 坚持精益求精</a:t>
                </a:r>
                <a:r>
                  <a:rPr lang="en-US" altLang="zh-CN" sz="14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</a:t>
                </a:r>
                <a:endParaRPr lang="en-US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8" name="文本框 17"/>
              <p:cNvSpPr txBox="1"/>
              <p:nvPr/>
            </p:nvSpPr>
            <p:spPr>
              <a:xfrm>
                <a:off x="5449010" y="1420649"/>
                <a:ext cx="1539133" cy="3462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14400">
                  <a:lnSpc>
                    <a:spcPct val="150000"/>
                  </a:lnSpc>
                </a:pPr>
                <a:r>
                  <a:rPr lang="zh-CN" altLang="en-US" sz="16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zh-CN" altLang="en-US" sz="16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9" name="Text Box 11"/>
            <p:cNvSpPr txBox="1">
              <a:spLocks noChangeArrowheads="1"/>
            </p:cNvSpPr>
            <p:nvPr/>
          </p:nvSpPr>
          <p:spPr bwMode="auto">
            <a:xfrm>
              <a:off x="7412619" y="3688750"/>
              <a:ext cx="3534781" cy="2031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just" defTabSz="914400">
                <a:lnSpc>
                  <a:spcPct val="150000"/>
                </a:lnSpc>
                <a:defRPr/>
              </a:pPr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上海锐普广告有限公司是中国第一家精品</a:t>
              </a:r>
              <a:r>
                <a:rPr lang="en-US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设计机构。拥有国内顶尖的</a:t>
              </a:r>
              <a:r>
                <a:rPr lang="en-US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设计团队，坚持精益求精、拒绝平庸的做事精神，帮助您实现美观、精致、严谨、动感的</a:t>
              </a:r>
              <a:r>
                <a:rPr lang="en-US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展示效果，让您的</a:t>
              </a:r>
              <a:r>
                <a:rPr lang="en-US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创造卓越价值</a:t>
              </a:r>
              <a:endParaRPr lang="zh-CN" altLang="en-US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5" name="组合 54"/>
          <p:cNvGrpSpPr/>
          <p:nvPr/>
        </p:nvGrpSpPr>
        <p:grpSpPr>
          <a:xfrm>
            <a:off x="-101588" y="6417189"/>
            <a:ext cx="12503722" cy="369418"/>
            <a:chOff x="-101601" y="6415704"/>
            <a:chExt cx="12505350" cy="369332"/>
          </a:xfrm>
        </p:grpSpPr>
        <p:sp>
          <p:nvSpPr>
            <p:cNvPr id="56" name="圆角矩形 55"/>
            <p:cNvSpPr/>
            <p:nvPr/>
          </p:nvSpPr>
          <p:spPr>
            <a:xfrm rot="16200000">
              <a:off x="5655559" y="796039"/>
              <a:ext cx="94343" cy="11608663"/>
            </a:xfrm>
            <a:prstGeom prst="roundRect">
              <a:avLst/>
            </a:prstGeom>
            <a:solidFill>
              <a:srgbClr val="E7A55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57" name="圆角矩形 56"/>
            <p:cNvSpPr/>
            <p:nvPr/>
          </p:nvSpPr>
          <p:spPr>
            <a:xfrm rot="16200000" flipH="1">
              <a:off x="12039024" y="6328411"/>
              <a:ext cx="207301" cy="522148"/>
            </a:xfrm>
            <a:prstGeom prst="roundRect">
              <a:avLst/>
            </a:prstGeom>
            <a:solidFill>
              <a:srgbClr val="E7A55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58" name="文本框 57"/>
            <p:cNvSpPr txBox="1"/>
            <p:nvPr/>
          </p:nvSpPr>
          <p:spPr>
            <a:xfrm>
              <a:off x="11491189" y="6415704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altLang="zh-CN" sz="1800" b="1" dirty="0">
                  <a:solidFill>
                    <a:prstClr val="white"/>
                  </a:solidFill>
                </a:rPr>
                <a:t>12</a:t>
              </a:r>
              <a:endParaRPr lang="zh-CN" altLang="en-US" sz="1800" b="1" dirty="0">
                <a:solidFill>
                  <a:prstClr val="white"/>
                </a:solidFill>
              </a:endParaRPr>
            </a:p>
          </p:txBody>
        </p:sp>
      </p:grpSp>
      <p:sp>
        <p:nvSpPr>
          <p:cNvPr id="59" name="TextBox 9"/>
          <p:cNvSpPr txBox="1"/>
          <p:nvPr/>
        </p:nvSpPr>
        <p:spPr bwMode="auto">
          <a:xfrm>
            <a:off x="1307593" y="581942"/>
            <a:ext cx="3233242" cy="400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defRPr/>
            </a:pPr>
            <a:r>
              <a:rPr lang="zh-CN" altLang="en-US" sz="2000" b="1" spc="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点击此处添加标题</a:t>
            </a:r>
            <a:endParaRPr lang="zh-CN" altLang="en-US" sz="2000" b="1" spc="6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Box 11"/>
          <p:cNvSpPr txBox="1">
            <a:spLocks noChangeArrowheads="1"/>
          </p:cNvSpPr>
          <p:nvPr/>
        </p:nvSpPr>
        <p:spPr bwMode="auto">
          <a:xfrm>
            <a:off x="7772485" y="2555817"/>
            <a:ext cx="3318449" cy="579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914400">
              <a:lnSpc>
                <a:spcPts val="1900"/>
              </a:lnSpc>
              <a:defRPr/>
            </a:pPr>
            <a:r>
              <a:rPr lang="zh-CN" altLang="en-US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上海锐普广告有限公司是中国第一家精品</a:t>
            </a:r>
            <a:r>
              <a:rPr lang="en-US" altLang="zh-CN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设计机构</a:t>
            </a:r>
            <a:endParaRPr lang="zh-CN" altLang="en-US" sz="14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Text Box 11"/>
          <p:cNvSpPr txBox="1">
            <a:spLocks noChangeArrowheads="1"/>
          </p:cNvSpPr>
          <p:nvPr/>
        </p:nvSpPr>
        <p:spPr bwMode="auto">
          <a:xfrm>
            <a:off x="7772485" y="3643903"/>
            <a:ext cx="3318449" cy="579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914400">
              <a:lnSpc>
                <a:spcPts val="1900"/>
              </a:lnSpc>
              <a:defRPr/>
            </a:pPr>
            <a:r>
              <a:rPr lang="zh-CN" altLang="en-US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上海锐普广告有限公司是中国第一家精品</a:t>
            </a:r>
            <a:r>
              <a:rPr lang="en-US" altLang="zh-CN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设计机构</a:t>
            </a:r>
            <a:endParaRPr lang="zh-CN" altLang="en-US" sz="14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Text Box 11"/>
          <p:cNvSpPr txBox="1">
            <a:spLocks noChangeArrowheads="1"/>
          </p:cNvSpPr>
          <p:nvPr/>
        </p:nvSpPr>
        <p:spPr bwMode="auto">
          <a:xfrm>
            <a:off x="7772485" y="4731989"/>
            <a:ext cx="3318449" cy="579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914400">
              <a:lnSpc>
                <a:spcPts val="1900"/>
              </a:lnSpc>
              <a:defRPr/>
            </a:pPr>
            <a:r>
              <a:rPr lang="zh-CN" altLang="en-US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上海锐普广告有限公司是中国第一家精品</a:t>
            </a:r>
            <a:r>
              <a:rPr lang="en-US" altLang="zh-CN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设计机构</a:t>
            </a:r>
            <a:endParaRPr lang="zh-CN" altLang="en-US" sz="14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Text Box 11"/>
          <p:cNvSpPr txBox="1">
            <a:spLocks noChangeArrowheads="1"/>
          </p:cNvSpPr>
          <p:nvPr/>
        </p:nvSpPr>
        <p:spPr bwMode="auto">
          <a:xfrm>
            <a:off x="1142853" y="3092268"/>
            <a:ext cx="3142120" cy="579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r" defTabSz="914400">
              <a:lnSpc>
                <a:spcPts val="1900"/>
              </a:lnSpc>
              <a:defRPr/>
            </a:pPr>
            <a:r>
              <a:rPr lang="zh-CN" altLang="en-US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上海锐普广告有限公司是中国第一家精品</a:t>
            </a:r>
            <a:r>
              <a:rPr lang="en-US" altLang="zh-CN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设计机构</a:t>
            </a:r>
            <a:endParaRPr lang="zh-CN" altLang="en-US" sz="14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Text Box 11"/>
          <p:cNvSpPr txBox="1">
            <a:spLocks noChangeArrowheads="1"/>
          </p:cNvSpPr>
          <p:nvPr/>
        </p:nvSpPr>
        <p:spPr bwMode="auto">
          <a:xfrm>
            <a:off x="1142853" y="4206008"/>
            <a:ext cx="3132763" cy="579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r" defTabSz="914400">
              <a:lnSpc>
                <a:spcPts val="1900"/>
              </a:lnSpc>
              <a:defRPr/>
            </a:pPr>
            <a:r>
              <a:rPr lang="zh-CN" altLang="en-US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上海锐普广告有限公司是中国第一家精品</a:t>
            </a:r>
            <a:r>
              <a:rPr lang="en-US" altLang="zh-CN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设计机构</a:t>
            </a:r>
            <a:endParaRPr lang="zh-CN" altLang="en-US" sz="14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6" name="组合 65"/>
          <p:cNvGrpSpPr/>
          <p:nvPr/>
        </p:nvGrpSpPr>
        <p:grpSpPr>
          <a:xfrm>
            <a:off x="-101588" y="6417189"/>
            <a:ext cx="12503722" cy="369418"/>
            <a:chOff x="-101601" y="6415704"/>
            <a:chExt cx="12505350" cy="369332"/>
          </a:xfrm>
        </p:grpSpPr>
        <p:sp>
          <p:nvSpPr>
            <p:cNvPr id="67" name="圆角矩形 66"/>
            <p:cNvSpPr/>
            <p:nvPr/>
          </p:nvSpPr>
          <p:spPr>
            <a:xfrm rot="16200000">
              <a:off x="5655559" y="796039"/>
              <a:ext cx="94343" cy="11608663"/>
            </a:xfrm>
            <a:prstGeom prst="roundRect">
              <a:avLst/>
            </a:prstGeom>
            <a:solidFill>
              <a:srgbClr val="E7A55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68" name="圆角矩形 67"/>
            <p:cNvSpPr/>
            <p:nvPr/>
          </p:nvSpPr>
          <p:spPr>
            <a:xfrm rot="16200000" flipH="1">
              <a:off x="12039024" y="6328411"/>
              <a:ext cx="207301" cy="522148"/>
            </a:xfrm>
            <a:prstGeom prst="roundRect">
              <a:avLst/>
            </a:prstGeom>
            <a:solidFill>
              <a:srgbClr val="E7A55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69" name="文本框 68"/>
            <p:cNvSpPr txBox="1"/>
            <p:nvPr/>
          </p:nvSpPr>
          <p:spPr>
            <a:xfrm>
              <a:off x="11491189" y="6415704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altLang="zh-CN" sz="1800" b="1" dirty="0">
                  <a:solidFill>
                    <a:prstClr val="white"/>
                  </a:solidFill>
                </a:rPr>
                <a:t>13</a:t>
              </a:r>
              <a:endParaRPr lang="zh-CN" altLang="en-US" sz="1800" b="1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4417931" y="2578697"/>
            <a:ext cx="3354553" cy="482712"/>
            <a:chOff x="4418505" y="2578100"/>
            <a:chExt cx="3354990" cy="482600"/>
          </a:xfrm>
        </p:grpSpPr>
        <p:grpSp>
          <p:nvGrpSpPr>
            <p:cNvPr id="29" name="组合 28"/>
            <p:cNvGrpSpPr/>
            <p:nvPr/>
          </p:nvGrpSpPr>
          <p:grpSpPr>
            <a:xfrm>
              <a:off x="4418505" y="2578100"/>
              <a:ext cx="3354990" cy="482600"/>
              <a:chOff x="4418505" y="2578100"/>
              <a:chExt cx="3354990" cy="482600"/>
            </a:xfrm>
          </p:grpSpPr>
          <p:grpSp>
            <p:nvGrpSpPr>
              <p:cNvPr id="4" name="组合 3"/>
              <p:cNvGrpSpPr/>
              <p:nvPr/>
            </p:nvGrpSpPr>
            <p:grpSpPr>
              <a:xfrm>
                <a:off x="4418505" y="2578100"/>
                <a:ext cx="3354990" cy="482600"/>
                <a:chOff x="4418505" y="2489200"/>
                <a:chExt cx="3354990" cy="482600"/>
              </a:xfrm>
            </p:grpSpPr>
            <p:sp>
              <p:nvSpPr>
                <p:cNvPr id="5" name="矩形 4"/>
                <p:cNvSpPr/>
                <p:nvPr/>
              </p:nvSpPr>
              <p:spPr>
                <a:xfrm>
                  <a:off x="4418505" y="2489200"/>
                  <a:ext cx="3150695" cy="482600"/>
                </a:xfrm>
                <a:prstGeom prst="rect">
                  <a:avLst/>
                </a:prstGeom>
                <a:solidFill>
                  <a:srgbClr val="E7A55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" name="任意多边形 5"/>
                <p:cNvSpPr/>
                <p:nvPr/>
              </p:nvSpPr>
              <p:spPr>
                <a:xfrm>
                  <a:off x="6967121" y="2489200"/>
                  <a:ext cx="806374" cy="482600"/>
                </a:xfrm>
                <a:custGeom>
                  <a:avLst/>
                  <a:gdLst>
                    <a:gd name="connsiteX0" fmla="*/ 0 w 806374"/>
                    <a:gd name="connsiteY0" fmla="*/ 0 h 482600"/>
                    <a:gd name="connsiteX1" fmla="*/ 634924 w 806374"/>
                    <a:gd name="connsiteY1" fmla="*/ 0 h 482600"/>
                    <a:gd name="connsiteX2" fmla="*/ 634924 w 806374"/>
                    <a:gd name="connsiteY2" fmla="*/ 94411 h 482600"/>
                    <a:gd name="connsiteX3" fmla="*/ 806374 w 806374"/>
                    <a:gd name="connsiteY3" fmla="*/ 241301 h 482600"/>
                    <a:gd name="connsiteX4" fmla="*/ 634924 w 806374"/>
                    <a:gd name="connsiteY4" fmla="*/ 388189 h 482600"/>
                    <a:gd name="connsiteX5" fmla="*/ 634924 w 806374"/>
                    <a:gd name="connsiteY5" fmla="*/ 482600 h 482600"/>
                    <a:gd name="connsiteX6" fmla="*/ 0 w 806374"/>
                    <a:gd name="connsiteY6" fmla="*/ 482600 h 482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06374" h="482600">
                      <a:moveTo>
                        <a:pt x="0" y="0"/>
                      </a:moveTo>
                      <a:lnTo>
                        <a:pt x="634924" y="0"/>
                      </a:lnTo>
                      <a:lnTo>
                        <a:pt x="634924" y="94411"/>
                      </a:lnTo>
                      <a:lnTo>
                        <a:pt x="806374" y="241301"/>
                      </a:lnTo>
                      <a:lnTo>
                        <a:pt x="634924" y="388189"/>
                      </a:lnTo>
                      <a:lnTo>
                        <a:pt x="634924" y="482600"/>
                      </a:lnTo>
                      <a:lnTo>
                        <a:pt x="0" y="48260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>
                  <a:outerShdw blurRad="317500" dist="38100" algn="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19" name="文本框 18"/>
              <p:cNvSpPr txBox="1"/>
              <p:nvPr/>
            </p:nvSpPr>
            <p:spPr>
              <a:xfrm>
                <a:off x="5368854" y="2578100"/>
                <a:ext cx="145429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14400">
                  <a:lnSpc>
                    <a:spcPct val="150000"/>
                  </a:lnSpc>
                </a:pPr>
                <a:r>
                  <a:rPr lang="zh-CN" altLang="en-US" sz="160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zh-CN" altLang="en-US" sz="16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70" name="文本框 69"/>
            <p:cNvSpPr txBox="1"/>
            <p:nvPr/>
          </p:nvSpPr>
          <p:spPr>
            <a:xfrm>
              <a:off x="7147478" y="2651646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altLang="zh-CN" sz="1800" b="1" dirty="0">
                  <a:solidFill>
                    <a:prstClr val="black"/>
                  </a:solidFill>
                </a:rPr>
                <a:t>1</a:t>
              </a:r>
              <a:endParaRPr lang="zh-CN" altLang="en-US" sz="1800" b="1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4249316" y="3140802"/>
            <a:ext cx="3354554" cy="482712"/>
            <a:chOff x="4249869" y="3140075"/>
            <a:chExt cx="3354991" cy="482600"/>
          </a:xfrm>
        </p:grpSpPr>
        <p:grpSp>
          <p:nvGrpSpPr>
            <p:cNvPr id="30" name="组合 29"/>
            <p:cNvGrpSpPr/>
            <p:nvPr/>
          </p:nvGrpSpPr>
          <p:grpSpPr>
            <a:xfrm>
              <a:off x="4249869" y="3140075"/>
              <a:ext cx="3354991" cy="482600"/>
              <a:chOff x="4249869" y="3140075"/>
              <a:chExt cx="3354991" cy="482600"/>
            </a:xfrm>
          </p:grpSpPr>
          <p:grpSp>
            <p:nvGrpSpPr>
              <p:cNvPr id="7" name="组合 6"/>
              <p:cNvGrpSpPr/>
              <p:nvPr/>
            </p:nvGrpSpPr>
            <p:grpSpPr>
              <a:xfrm flipH="1">
                <a:off x="4249869" y="3140075"/>
                <a:ext cx="3354991" cy="482600"/>
                <a:chOff x="4382845" y="2489200"/>
                <a:chExt cx="3354991" cy="482600"/>
              </a:xfrm>
            </p:grpSpPr>
            <p:sp>
              <p:nvSpPr>
                <p:cNvPr id="8" name="矩形 7"/>
                <p:cNvSpPr/>
                <p:nvPr/>
              </p:nvSpPr>
              <p:spPr>
                <a:xfrm>
                  <a:off x="4382845" y="2489200"/>
                  <a:ext cx="3186356" cy="482600"/>
                </a:xfrm>
                <a:prstGeom prst="rect">
                  <a:avLst/>
                </a:prstGeom>
                <a:solidFill>
                  <a:srgbClr val="E7A55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" name="任意多边形 8"/>
                <p:cNvSpPr/>
                <p:nvPr/>
              </p:nvSpPr>
              <p:spPr>
                <a:xfrm>
                  <a:off x="6931462" y="2489200"/>
                  <a:ext cx="806374" cy="482600"/>
                </a:xfrm>
                <a:custGeom>
                  <a:avLst/>
                  <a:gdLst>
                    <a:gd name="connsiteX0" fmla="*/ 0 w 806374"/>
                    <a:gd name="connsiteY0" fmla="*/ 0 h 482600"/>
                    <a:gd name="connsiteX1" fmla="*/ 634924 w 806374"/>
                    <a:gd name="connsiteY1" fmla="*/ 0 h 482600"/>
                    <a:gd name="connsiteX2" fmla="*/ 634924 w 806374"/>
                    <a:gd name="connsiteY2" fmla="*/ 94411 h 482600"/>
                    <a:gd name="connsiteX3" fmla="*/ 806374 w 806374"/>
                    <a:gd name="connsiteY3" fmla="*/ 241301 h 482600"/>
                    <a:gd name="connsiteX4" fmla="*/ 634924 w 806374"/>
                    <a:gd name="connsiteY4" fmla="*/ 388189 h 482600"/>
                    <a:gd name="connsiteX5" fmla="*/ 634924 w 806374"/>
                    <a:gd name="connsiteY5" fmla="*/ 482600 h 482600"/>
                    <a:gd name="connsiteX6" fmla="*/ 0 w 806374"/>
                    <a:gd name="connsiteY6" fmla="*/ 482600 h 482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06374" h="482600">
                      <a:moveTo>
                        <a:pt x="0" y="0"/>
                      </a:moveTo>
                      <a:lnTo>
                        <a:pt x="634924" y="0"/>
                      </a:lnTo>
                      <a:lnTo>
                        <a:pt x="634924" y="94411"/>
                      </a:lnTo>
                      <a:lnTo>
                        <a:pt x="806374" y="241301"/>
                      </a:lnTo>
                      <a:lnTo>
                        <a:pt x="634924" y="388189"/>
                      </a:lnTo>
                      <a:lnTo>
                        <a:pt x="634924" y="482600"/>
                      </a:lnTo>
                      <a:lnTo>
                        <a:pt x="0" y="48260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>
                  <a:outerShdw blurRad="317500" dist="38100" algn="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20" name="文本框 19"/>
              <p:cNvSpPr txBox="1"/>
              <p:nvPr/>
            </p:nvSpPr>
            <p:spPr>
              <a:xfrm>
                <a:off x="5368854" y="3140075"/>
                <a:ext cx="145429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14400">
                  <a:lnSpc>
                    <a:spcPct val="150000"/>
                  </a:lnSpc>
                </a:pPr>
                <a:r>
                  <a:rPr lang="zh-CN" altLang="en-US" sz="160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zh-CN" altLang="en-US" sz="16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71" name="文本框 70"/>
            <p:cNvSpPr txBox="1"/>
            <p:nvPr/>
          </p:nvSpPr>
          <p:spPr>
            <a:xfrm>
              <a:off x="4598140" y="3208454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altLang="zh-CN" sz="1800" b="1" dirty="0">
                  <a:solidFill>
                    <a:prstClr val="black"/>
                  </a:solidFill>
                </a:rPr>
                <a:t>2</a:t>
              </a:r>
              <a:endParaRPr lang="zh-CN" altLang="en-US" sz="1800" b="1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4417930" y="3702907"/>
            <a:ext cx="3358964" cy="482712"/>
            <a:chOff x="4418505" y="3702050"/>
            <a:chExt cx="3359401" cy="482600"/>
          </a:xfrm>
        </p:grpSpPr>
        <p:grpSp>
          <p:nvGrpSpPr>
            <p:cNvPr id="31" name="组合 30"/>
            <p:cNvGrpSpPr/>
            <p:nvPr/>
          </p:nvGrpSpPr>
          <p:grpSpPr>
            <a:xfrm>
              <a:off x="4418505" y="3702050"/>
              <a:ext cx="3359401" cy="482600"/>
              <a:chOff x="4418505" y="3702050"/>
              <a:chExt cx="3359401" cy="482600"/>
            </a:xfrm>
          </p:grpSpPr>
          <p:grpSp>
            <p:nvGrpSpPr>
              <p:cNvPr id="13" name="组合 12"/>
              <p:cNvGrpSpPr/>
              <p:nvPr/>
            </p:nvGrpSpPr>
            <p:grpSpPr>
              <a:xfrm>
                <a:off x="4418505" y="3702050"/>
                <a:ext cx="3359401" cy="482600"/>
                <a:chOff x="4382845" y="2489200"/>
                <a:chExt cx="3359401" cy="482600"/>
              </a:xfrm>
            </p:grpSpPr>
            <p:sp>
              <p:nvSpPr>
                <p:cNvPr id="14" name="矩形 13"/>
                <p:cNvSpPr/>
                <p:nvPr/>
              </p:nvSpPr>
              <p:spPr>
                <a:xfrm>
                  <a:off x="4382845" y="2489200"/>
                  <a:ext cx="3186355" cy="482600"/>
                </a:xfrm>
                <a:prstGeom prst="rect">
                  <a:avLst/>
                </a:prstGeom>
                <a:solidFill>
                  <a:srgbClr val="E7A55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5" name="任意多边形 14"/>
                <p:cNvSpPr/>
                <p:nvPr/>
              </p:nvSpPr>
              <p:spPr>
                <a:xfrm>
                  <a:off x="6935872" y="2489200"/>
                  <a:ext cx="806374" cy="482600"/>
                </a:xfrm>
                <a:custGeom>
                  <a:avLst/>
                  <a:gdLst>
                    <a:gd name="connsiteX0" fmla="*/ 0 w 806374"/>
                    <a:gd name="connsiteY0" fmla="*/ 0 h 482600"/>
                    <a:gd name="connsiteX1" fmla="*/ 634924 w 806374"/>
                    <a:gd name="connsiteY1" fmla="*/ 0 h 482600"/>
                    <a:gd name="connsiteX2" fmla="*/ 634924 w 806374"/>
                    <a:gd name="connsiteY2" fmla="*/ 94411 h 482600"/>
                    <a:gd name="connsiteX3" fmla="*/ 806374 w 806374"/>
                    <a:gd name="connsiteY3" fmla="*/ 241301 h 482600"/>
                    <a:gd name="connsiteX4" fmla="*/ 634924 w 806374"/>
                    <a:gd name="connsiteY4" fmla="*/ 388189 h 482600"/>
                    <a:gd name="connsiteX5" fmla="*/ 634924 w 806374"/>
                    <a:gd name="connsiteY5" fmla="*/ 482600 h 482600"/>
                    <a:gd name="connsiteX6" fmla="*/ 0 w 806374"/>
                    <a:gd name="connsiteY6" fmla="*/ 482600 h 482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06374" h="482600">
                      <a:moveTo>
                        <a:pt x="0" y="0"/>
                      </a:moveTo>
                      <a:lnTo>
                        <a:pt x="634924" y="0"/>
                      </a:lnTo>
                      <a:lnTo>
                        <a:pt x="634924" y="94411"/>
                      </a:lnTo>
                      <a:lnTo>
                        <a:pt x="806374" y="241301"/>
                      </a:lnTo>
                      <a:lnTo>
                        <a:pt x="634924" y="388189"/>
                      </a:lnTo>
                      <a:lnTo>
                        <a:pt x="634924" y="482600"/>
                      </a:lnTo>
                      <a:lnTo>
                        <a:pt x="0" y="48260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>
                  <a:outerShdw blurRad="317500" dist="38100" algn="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21" name="文本框 20"/>
              <p:cNvSpPr txBox="1"/>
              <p:nvPr/>
            </p:nvSpPr>
            <p:spPr>
              <a:xfrm>
                <a:off x="5368854" y="3702050"/>
                <a:ext cx="145429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14400">
                  <a:lnSpc>
                    <a:spcPct val="150000"/>
                  </a:lnSpc>
                </a:pPr>
                <a:r>
                  <a:rPr lang="zh-CN" altLang="en-US" sz="160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zh-CN" altLang="en-US" sz="16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72" name="文本框 71"/>
            <p:cNvSpPr txBox="1"/>
            <p:nvPr/>
          </p:nvSpPr>
          <p:spPr>
            <a:xfrm>
              <a:off x="7147478" y="376981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altLang="zh-CN" sz="1800" b="1" dirty="0">
                  <a:solidFill>
                    <a:prstClr val="black"/>
                  </a:solidFill>
                </a:rPr>
                <a:t>3</a:t>
              </a:r>
              <a:endParaRPr lang="zh-CN" altLang="en-US" sz="1800" b="1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4427456" y="4816850"/>
            <a:ext cx="3349439" cy="482712"/>
            <a:chOff x="4428031" y="4815735"/>
            <a:chExt cx="3349875" cy="482600"/>
          </a:xfrm>
        </p:grpSpPr>
        <p:grpSp>
          <p:nvGrpSpPr>
            <p:cNvPr id="10" name="组合 9"/>
            <p:cNvGrpSpPr/>
            <p:nvPr/>
          </p:nvGrpSpPr>
          <p:grpSpPr>
            <a:xfrm>
              <a:off x="4428031" y="4815735"/>
              <a:ext cx="3349875" cy="482600"/>
              <a:chOff x="4428031" y="4815735"/>
              <a:chExt cx="3349875" cy="482600"/>
            </a:xfrm>
          </p:grpSpPr>
          <p:grpSp>
            <p:nvGrpSpPr>
              <p:cNvPr id="16" name="组合 15"/>
              <p:cNvGrpSpPr/>
              <p:nvPr/>
            </p:nvGrpSpPr>
            <p:grpSpPr>
              <a:xfrm>
                <a:off x="4428031" y="4815735"/>
                <a:ext cx="3349875" cy="482600"/>
                <a:chOff x="4401969" y="2489200"/>
                <a:chExt cx="3349875" cy="482600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4401969" y="2489200"/>
                  <a:ext cx="3167232" cy="482600"/>
                </a:xfrm>
                <a:prstGeom prst="rect">
                  <a:avLst/>
                </a:prstGeom>
                <a:solidFill>
                  <a:srgbClr val="E7A55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8" name="任意多边形 17"/>
                <p:cNvSpPr/>
                <p:nvPr/>
              </p:nvSpPr>
              <p:spPr>
                <a:xfrm>
                  <a:off x="6945470" y="2489200"/>
                  <a:ext cx="806374" cy="482600"/>
                </a:xfrm>
                <a:custGeom>
                  <a:avLst/>
                  <a:gdLst>
                    <a:gd name="connsiteX0" fmla="*/ 0 w 806374"/>
                    <a:gd name="connsiteY0" fmla="*/ 0 h 482600"/>
                    <a:gd name="connsiteX1" fmla="*/ 634924 w 806374"/>
                    <a:gd name="connsiteY1" fmla="*/ 0 h 482600"/>
                    <a:gd name="connsiteX2" fmla="*/ 634924 w 806374"/>
                    <a:gd name="connsiteY2" fmla="*/ 94411 h 482600"/>
                    <a:gd name="connsiteX3" fmla="*/ 806374 w 806374"/>
                    <a:gd name="connsiteY3" fmla="*/ 241301 h 482600"/>
                    <a:gd name="connsiteX4" fmla="*/ 634924 w 806374"/>
                    <a:gd name="connsiteY4" fmla="*/ 388189 h 482600"/>
                    <a:gd name="connsiteX5" fmla="*/ 634924 w 806374"/>
                    <a:gd name="connsiteY5" fmla="*/ 482600 h 482600"/>
                    <a:gd name="connsiteX6" fmla="*/ 0 w 806374"/>
                    <a:gd name="connsiteY6" fmla="*/ 482600 h 482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06374" h="482600">
                      <a:moveTo>
                        <a:pt x="0" y="0"/>
                      </a:moveTo>
                      <a:lnTo>
                        <a:pt x="634924" y="0"/>
                      </a:lnTo>
                      <a:lnTo>
                        <a:pt x="634924" y="94411"/>
                      </a:lnTo>
                      <a:lnTo>
                        <a:pt x="806374" y="241301"/>
                      </a:lnTo>
                      <a:lnTo>
                        <a:pt x="634924" y="388189"/>
                      </a:lnTo>
                      <a:lnTo>
                        <a:pt x="634924" y="482600"/>
                      </a:lnTo>
                      <a:lnTo>
                        <a:pt x="0" y="48260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>
                  <a:outerShdw blurRad="317500" dist="38100" algn="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23" name="文本框 22"/>
              <p:cNvSpPr txBox="1"/>
              <p:nvPr/>
            </p:nvSpPr>
            <p:spPr>
              <a:xfrm>
                <a:off x="5368854" y="4826000"/>
                <a:ext cx="1454292" cy="4615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14400">
                  <a:lnSpc>
                    <a:spcPct val="150000"/>
                  </a:lnSpc>
                </a:pPr>
                <a:r>
                  <a:rPr lang="zh-CN" altLang="en-US" sz="160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zh-CN" altLang="en-US" sz="16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73" name="文本框 72"/>
            <p:cNvSpPr txBox="1"/>
            <p:nvPr/>
          </p:nvSpPr>
          <p:spPr>
            <a:xfrm>
              <a:off x="7147478" y="485252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altLang="zh-CN" sz="1800" b="1" dirty="0">
                  <a:solidFill>
                    <a:prstClr val="black"/>
                  </a:solidFill>
                </a:rPr>
                <a:t>5</a:t>
              </a:r>
              <a:endParaRPr lang="zh-CN" altLang="en-US" sz="1800" b="1" dirty="0">
                <a:solidFill>
                  <a:prstClr val="black"/>
                </a:solidFill>
              </a:endParaRPr>
            </a:p>
          </p:txBody>
        </p:sp>
      </p:grpSp>
      <p:sp>
        <p:nvSpPr>
          <p:cNvPr id="75" name="TextBox 9"/>
          <p:cNvSpPr txBox="1"/>
          <p:nvPr/>
        </p:nvSpPr>
        <p:spPr bwMode="auto">
          <a:xfrm>
            <a:off x="1307593" y="581942"/>
            <a:ext cx="3233242" cy="400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defRPr/>
            </a:pPr>
            <a:r>
              <a:rPr lang="zh-CN" altLang="en-US" sz="2000" b="1" spc="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点击此处添加标题</a:t>
            </a:r>
            <a:endParaRPr lang="zh-CN" altLang="en-US" sz="2000" b="1" spc="6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4256567" y="4257730"/>
            <a:ext cx="3347302" cy="482712"/>
            <a:chOff x="4257121" y="4256744"/>
            <a:chExt cx="3347738" cy="482600"/>
          </a:xfrm>
        </p:grpSpPr>
        <p:grpSp>
          <p:nvGrpSpPr>
            <p:cNvPr id="3" name="组合 2"/>
            <p:cNvGrpSpPr/>
            <p:nvPr/>
          </p:nvGrpSpPr>
          <p:grpSpPr>
            <a:xfrm>
              <a:off x="4257121" y="4256744"/>
              <a:ext cx="3347738" cy="482600"/>
              <a:chOff x="4257121" y="4256744"/>
              <a:chExt cx="3347738" cy="482600"/>
            </a:xfrm>
          </p:grpSpPr>
          <p:sp>
            <p:nvSpPr>
              <p:cNvPr id="11" name="矩形 10"/>
              <p:cNvSpPr/>
              <p:nvPr/>
            </p:nvSpPr>
            <p:spPr>
              <a:xfrm flipH="1">
                <a:off x="4428029" y="4256744"/>
                <a:ext cx="3176830" cy="482600"/>
              </a:xfrm>
              <a:prstGeom prst="rect">
                <a:avLst/>
              </a:prstGeom>
              <a:solidFill>
                <a:srgbClr val="E7A5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2" name="任意多边形 11"/>
              <p:cNvSpPr/>
              <p:nvPr/>
            </p:nvSpPr>
            <p:spPr>
              <a:xfrm flipH="1">
                <a:off x="4257121" y="4256744"/>
                <a:ext cx="806374" cy="482600"/>
              </a:xfrm>
              <a:custGeom>
                <a:avLst/>
                <a:gdLst>
                  <a:gd name="connsiteX0" fmla="*/ 0 w 806374"/>
                  <a:gd name="connsiteY0" fmla="*/ 0 h 482600"/>
                  <a:gd name="connsiteX1" fmla="*/ 634924 w 806374"/>
                  <a:gd name="connsiteY1" fmla="*/ 0 h 482600"/>
                  <a:gd name="connsiteX2" fmla="*/ 634924 w 806374"/>
                  <a:gd name="connsiteY2" fmla="*/ 94411 h 482600"/>
                  <a:gd name="connsiteX3" fmla="*/ 806374 w 806374"/>
                  <a:gd name="connsiteY3" fmla="*/ 241301 h 482600"/>
                  <a:gd name="connsiteX4" fmla="*/ 634924 w 806374"/>
                  <a:gd name="connsiteY4" fmla="*/ 388189 h 482600"/>
                  <a:gd name="connsiteX5" fmla="*/ 634924 w 806374"/>
                  <a:gd name="connsiteY5" fmla="*/ 482600 h 482600"/>
                  <a:gd name="connsiteX6" fmla="*/ 0 w 806374"/>
                  <a:gd name="connsiteY6" fmla="*/ 482600 h 482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06374" h="482600">
                    <a:moveTo>
                      <a:pt x="0" y="0"/>
                    </a:moveTo>
                    <a:lnTo>
                      <a:pt x="634924" y="0"/>
                    </a:lnTo>
                    <a:lnTo>
                      <a:pt x="634924" y="94411"/>
                    </a:lnTo>
                    <a:lnTo>
                      <a:pt x="806374" y="241301"/>
                    </a:lnTo>
                    <a:lnTo>
                      <a:pt x="634924" y="388189"/>
                    </a:lnTo>
                    <a:lnTo>
                      <a:pt x="634924" y="482600"/>
                    </a:lnTo>
                    <a:lnTo>
                      <a:pt x="0" y="48260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blurRad="3175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4" name="文本框 73"/>
              <p:cNvSpPr txBox="1"/>
              <p:nvPr/>
            </p:nvSpPr>
            <p:spPr>
              <a:xfrm>
                <a:off x="4598140" y="4310191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14400"/>
                <a:r>
                  <a:rPr lang="en-US" altLang="zh-CN" sz="1800" b="1" dirty="0">
                    <a:solidFill>
                      <a:prstClr val="black"/>
                    </a:solidFill>
                  </a:rPr>
                  <a:t>4</a:t>
                </a:r>
                <a:endParaRPr lang="zh-CN" altLang="en-US" sz="1800" b="1" dirty="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22" name="文本框 21"/>
            <p:cNvSpPr txBox="1"/>
            <p:nvPr/>
          </p:nvSpPr>
          <p:spPr>
            <a:xfrm>
              <a:off x="5368854" y="4264025"/>
              <a:ext cx="14542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>
                <a:lnSpc>
                  <a:spcPct val="150000"/>
                </a:lnSpc>
              </a:pPr>
              <a:r>
                <a:rPr lang="zh-CN" altLang="en-US" sz="16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559681" y="1703914"/>
            <a:ext cx="4535526" cy="3889317"/>
            <a:chOff x="1257300" y="1636083"/>
            <a:chExt cx="4923179" cy="4220212"/>
          </a:xfrm>
        </p:grpSpPr>
        <p:grpSp>
          <p:nvGrpSpPr>
            <p:cNvPr id="5" name="组合 4"/>
            <p:cNvGrpSpPr/>
            <p:nvPr/>
          </p:nvGrpSpPr>
          <p:grpSpPr>
            <a:xfrm>
              <a:off x="1257300" y="3692454"/>
              <a:ext cx="2174889" cy="2163841"/>
              <a:chOff x="466936" y="2617662"/>
              <a:chExt cx="2060054" cy="2049589"/>
            </a:xfrm>
            <a:solidFill>
              <a:srgbClr val="058ABF"/>
            </a:solidFill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8" name="Freeform 6"/>
              <p:cNvSpPr/>
              <p:nvPr/>
            </p:nvSpPr>
            <p:spPr bwMode="auto">
              <a:xfrm>
                <a:off x="466936" y="2617662"/>
                <a:ext cx="2060054" cy="2049589"/>
              </a:xfrm>
              <a:custGeom>
                <a:avLst/>
                <a:gdLst>
                  <a:gd name="T0" fmla="*/ 120 w 221"/>
                  <a:gd name="T1" fmla="*/ 215 h 220"/>
                  <a:gd name="T2" fmla="*/ 216 w 221"/>
                  <a:gd name="T3" fmla="*/ 101 h 220"/>
                  <a:gd name="T4" fmla="*/ 101 w 221"/>
                  <a:gd name="T5" fmla="*/ 5 h 220"/>
                  <a:gd name="T6" fmla="*/ 5 w 221"/>
                  <a:gd name="T7" fmla="*/ 119 h 220"/>
                  <a:gd name="T8" fmla="*/ 120 w 221"/>
                  <a:gd name="T9" fmla="*/ 215 h 2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1" h="220">
                    <a:moveTo>
                      <a:pt x="120" y="215"/>
                    </a:moveTo>
                    <a:cubicBezTo>
                      <a:pt x="178" y="210"/>
                      <a:pt x="221" y="159"/>
                      <a:pt x="216" y="101"/>
                    </a:cubicBezTo>
                    <a:cubicBezTo>
                      <a:pt x="211" y="43"/>
                      <a:pt x="159" y="0"/>
                      <a:pt x="101" y="5"/>
                    </a:cubicBezTo>
                    <a:cubicBezTo>
                      <a:pt x="43" y="10"/>
                      <a:pt x="0" y="61"/>
                      <a:pt x="5" y="119"/>
                    </a:cubicBezTo>
                    <a:cubicBezTo>
                      <a:pt x="10" y="177"/>
                      <a:pt x="62" y="220"/>
                      <a:pt x="120" y="215"/>
                    </a:cubicBezTo>
                    <a:close/>
                  </a:path>
                </a:pathLst>
              </a:custGeom>
              <a:solidFill>
                <a:srgbClr val="E7A553"/>
              </a:solidFill>
              <a:ln w="603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black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endParaRPr>
              </a:p>
            </p:txBody>
          </p:sp>
          <p:sp>
            <p:nvSpPr>
              <p:cNvPr id="19" name="TextBox 16"/>
              <p:cNvSpPr txBox="1">
                <a:spLocks noChangeArrowheads="1"/>
              </p:cNvSpPr>
              <p:nvPr/>
            </p:nvSpPr>
            <p:spPr bwMode="auto">
              <a:xfrm>
                <a:off x="609621" y="3397965"/>
                <a:ext cx="1812282" cy="601162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913765"/>
                <a:r>
                  <a:rPr lang="en-US" altLang="zh-CN" sz="320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</a:rPr>
                  <a:t>43%</a:t>
                </a:r>
                <a:endParaRPr lang="en-US" altLang="zh-CN" sz="32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6" name="组合 5"/>
            <p:cNvGrpSpPr/>
            <p:nvPr/>
          </p:nvGrpSpPr>
          <p:grpSpPr>
            <a:xfrm>
              <a:off x="4211991" y="1967386"/>
              <a:ext cx="1164465" cy="1167459"/>
              <a:chOff x="3367451" y="818115"/>
              <a:chExt cx="1148771" cy="1151725"/>
            </a:xfrm>
            <a:solidFill>
              <a:srgbClr val="058ABF"/>
            </a:solidFill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6" name="Freeform 10"/>
              <p:cNvSpPr/>
              <p:nvPr/>
            </p:nvSpPr>
            <p:spPr bwMode="auto">
              <a:xfrm>
                <a:off x="3367451" y="818115"/>
                <a:ext cx="1148771" cy="1151725"/>
              </a:xfrm>
              <a:custGeom>
                <a:avLst/>
                <a:gdLst>
                  <a:gd name="T0" fmla="*/ 68 w 125"/>
                  <a:gd name="T1" fmla="*/ 122 h 125"/>
                  <a:gd name="T2" fmla="*/ 122 w 125"/>
                  <a:gd name="T3" fmla="*/ 57 h 125"/>
                  <a:gd name="T4" fmla="*/ 57 w 125"/>
                  <a:gd name="T5" fmla="*/ 3 h 125"/>
                  <a:gd name="T6" fmla="*/ 3 w 125"/>
                  <a:gd name="T7" fmla="*/ 67 h 125"/>
                  <a:gd name="T8" fmla="*/ 68 w 125"/>
                  <a:gd name="T9" fmla="*/ 122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5" h="125">
                    <a:moveTo>
                      <a:pt x="68" y="122"/>
                    </a:moveTo>
                    <a:cubicBezTo>
                      <a:pt x="100" y="119"/>
                      <a:pt x="125" y="90"/>
                      <a:pt x="122" y="57"/>
                    </a:cubicBezTo>
                    <a:cubicBezTo>
                      <a:pt x="119" y="24"/>
                      <a:pt x="90" y="0"/>
                      <a:pt x="57" y="3"/>
                    </a:cubicBezTo>
                    <a:cubicBezTo>
                      <a:pt x="25" y="6"/>
                      <a:pt x="0" y="35"/>
                      <a:pt x="3" y="67"/>
                    </a:cubicBezTo>
                    <a:cubicBezTo>
                      <a:pt x="6" y="100"/>
                      <a:pt x="35" y="125"/>
                      <a:pt x="68" y="122"/>
                    </a:cubicBezTo>
                    <a:close/>
                  </a:path>
                </a:pathLst>
              </a:custGeom>
              <a:solidFill>
                <a:srgbClr val="E7A553"/>
              </a:solidFill>
              <a:ln w="603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black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endParaRPr>
              </a:p>
            </p:txBody>
          </p:sp>
          <p:sp>
            <p:nvSpPr>
              <p:cNvPr id="17" name="TextBox 17"/>
              <p:cNvSpPr txBox="1">
                <a:spLocks noChangeArrowheads="1"/>
              </p:cNvSpPr>
              <p:nvPr/>
            </p:nvSpPr>
            <p:spPr bwMode="auto">
              <a:xfrm>
                <a:off x="3451802" y="1138786"/>
                <a:ext cx="980150" cy="560213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913765"/>
                <a:r>
                  <a:rPr lang="en-US" altLang="zh-CN" sz="280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</a:rPr>
                  <a:t>16%</a:t>
                </a:r>
                <a:endParaRPr lang="en-US" altLang="zh-CN" sz="28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7" name="组合 6"/>
            <p:cNvGrpSpPr/>
            <p:nvPr/>
          </p:nvGrpSpPr>
          <p:grpSpPr>
            <a:xfrm>
              <a:off x="4270868" y="3779465"/>
              <a:ext cx="1909611" cy="1918575"/>
              <a:chOff x="3101729" y="2752037"/>
              <a:chExt cx="1877078" cy="1885889"/>
            </a:xfrm>
            <a:solidFill>
              <a:srgbClr val="058ABF"/>
            </a:solidFill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4" name="Freeform 8"/>
              <p:cNvSpPr/>
              <p:nvPr/>
            </p:nvSpPr>
            <p:spPr bwMode="auto">
              <a:xfrm>
                <a:off x="3101729" y="2752037"/>
                <a:ext cx="1877078" cy="1885889"/>
              </a:xfrm>
              <a:custGeom>
                <a:avLst/>
                <a:gdLst>
                  <a:gd name="T0" fmla="*/ 111 w 205"/>
                  <a:gd name="T1" fmla="*/ 201 h 206"/>
                  <a:gd name="T2" fmla="*/ 201 w 205"/>
                  <a:gd name="T3" fmla="*/ 95 h 206"/>
                  <a:gd name="T4" fmla="*/ 94 w 205"/>
                  <a:gd name="T5" fmla="*/ 5 h 206"/>
                  <a:gd name="T6" fmla="*/ 4 w 205"/>
                  <a:gd name="T7" fmla="*/ 112 h 206"/>
                  <a:gd name="T8" fmla="*/ 111 w 205"/>
                  <a:gd name="T9" fmla="*/ 201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5" h="206">
                    <a:moveTo>
                      <a:pt x="111" y="201"/>
                    </a:moveTo>
                    <a:cubicBezTo>
                      <a:pt x="165" y="197"/>
                      <a:pt x="205" y="149"/>
                      <a:pt x="201" y="95"/>
                    </a:cubicBezTo>
                    <a:cubicBezTo>
                      <a:pt x="196" y="40"/>
                      <a:pt x="148" y="0"/>
                      <a:pt x="94" y="5"/>
                    </a:cubicBezTo>
                    <a:cubicBezTo>
                      <a:pt x="40" y="10"/>
                      <a:pt x="0" y="57"/>
                      <a:pt x="4" y="112"/>
                    </a:cubicBezTo>
                    <a:cubicBezTo>
                      <a:pt x="9" y="166"/>
                      <a:pt x="57" y="206"/>
                      <a:pt x="111" y="201"/>
                    </a:cubicBezTo>
                    <a:close/>
                  </a:path>
                </a:pathLst>
              </a:custGeom>
              <a:solidFill>
                <a:srgbClr val="E7A553"/>
              </a:solidFill>
              <a:ln w="603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black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endParaRPr>
              </a:p>
            </p:txBody>
          </p:sp>
          <p:sp>
            <p:nvSpPr>
              <p:cNvPr id="15" name="TextBox 18"/>
              <p:cNvSpPr txBox="1">
                <a:spLocks noChangeArrowheads="1"/>
              </p:cNvSpPr>
              <p:nvPr/>
            </p:nvSpPr>
            <p:spPr bwMode="auto">
              <a:xfrm>
                <a:off x="3474987" y="3444408"/>
                <a:ext cx="1243336" cy="623861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913765"/>
                <a:r>
                  <a:rPr lang="en-US" altLang="zh-CN" sz="320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</a:rPr>
                  <a:t>39%</a:t>
                </a:r>
                <a:endParaRPr lang="en-US" altLang="zh-CN" sz="32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8" name="组合 7"/>
            <p:cNvGrpSpPr/>
            <p:nvPr/>
          </p:nvGrpSpPr>
          <p:grpSpPr>
            <a:xfrm>
              <a:off x="1276767" y="1636083"/>
              <a:ext cx="1899828" cy="1899827"/>
              <a:chOff x="682199" y="843345"/>
              <a:chExt cx="1711107" cy="1711106"/>
            </a:xfrm>
            <a:solidFill>
              <a:srgbClr val="058ABF"/>
            </a:solidFill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2" name="Freeform 12"/>
              <p:cNvSpPr/>
              <p:nvPr/>
            </p:nvSpPr>
            <p:spPr bwMode="auto">
              <a:xfrm>
                <a:off x="682199" y="843345"/>
                <a:ext cx="1711107" cy="1711106"/>
              </a:xfrm>
              <a:custGeom>
                <a:avLst/>
                <a:gdLst>
                  <a:gd name="T0" fmla="*/ 101 w 187"/>
                  <a:gd name="T1" fmla="*/ 182 h 187"/>
                  <a:gd name="T2" fmla="*/ 183 w 187"/>
                  <a:gd name="T3" fmla="*/ 85 h 187"/>
                  <a:gd name="T4" fmla="*/ 86 w 187"/>
                  <a:gd name="T5" fmla="*/ 4 h 187"/>
                  <a:gd name="T6" fmla="*/ 5 w 187"/>
                  <a:gd name="T7" fmla="*/ 101 h 187"/>
                  <a:gd name="T8" fmla="*/ 101 w 187"/>
                  <a:gd name="T9" fmla="*/ 182 h 1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7" h="187">
                    <a:moveTo>
                      <a:pt x="101" y="182"/>
                    </a:moveTo>
                    <a:cubicBezTo>
                      <a:pt x="151" y="178"/>
                      <a:pt x="187" y="135"/>
                      <a:pt x="183" y="85"/>
                    </a:cubicBezTo>
                    <a:cubicBezTo>
                      <a:pt x="179" y="36"/>
                      <a:pt x="135" y="0"/>
                      <a:pt x="86" y="4"/>
                    </a:cubicBezTo>
                    <a:cubicBezTo>
                      <a:pt x="37" y="8"/>
                      <a:pt x="0" y="51"/>
                      <a:pt x="5" y="101"/>
                    </a:cubicBezTo>
                    <a:cubicBezTo>
                      <a:pt x="9" y="150"/>
                      <a:pt x="52" y="187"/>
                      <a:pt x="101" y="182"/>
                    </a:cubicBezTo>
                    <a:close/>
                  </a:path>
                </a:pathLst>
              </a:custGeom>
              <a:solidFill>
                <a:srgbClr val="E7A553"/>
              </a:solidFill>
              <a:ln w="603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black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endParaRPr>
              </a:p>
            </p:txBody>
          </p:sp>
          <p:sp>
            <p:nvSpPr>
              <p:cNvPr id="13" name="TextBox 19"/>
              <p:cNvSpPr txBox="1">
                <a:spLocks noChangeArrowheads="1"/>
              </p:cNvSpPr>
              <p:nvPr/>
            </p:nvSpPr>
            <p:spPr bwMode="auto">
              <a:xfrm>
                <a:off x="898648" y="1443938"/>
                <a:ext cx="1342575" cy="571627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913765"/>
                <a:r>
                  <a:rPr lang="en-US" altLang="zh-CN" sz="320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</a:rPr>
                  <a:t>25%</a:t>
                </a:r>
                <a:endParaRPr lang="en-US" altLang="zh-CN" sz="32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9" name="组合 8"/>
            <p:cNvGrpSpPr/>
            <p:nvPr/>
          </p:nvGrpSpPr>
          <p:grpSpPr>
            <a:xfrm>
              <a:off x="2510911" y="2525637"/>
              <a:ext cx="2563980" cy="2465724"/>
              <a:chOff x="1666168" y="1224486"/>
              <a:chExt cx="2606780" cy="2506883"/>
            </a:xfrm>
          </p:grpSpPr>
          <p:sp>
            <p:nvSpPr>
              <p:cNvPr id="10" name="Freeform 7"/>
              <p:cNvSpPr/>
              <p:nvPr/>
            </p:nvSpPr>
            <p:spPr bwMode="auto">
              <a:xfrm>
                <a:off x="1731190" y="1224486"/>
                <a:ext cx="2507484" cy="2506883"/>
              </a:xfrm>
              <a:custGeom>
                <a:avLst/>
                <a:gdLst>
                  <a:gd name="T0" fmla="*/ 1541356 w 274"/>
                  <a:gd name="T1" fmla="*/ 2789813 h 274"/>
                  <a:gd name="T2" fmla="*/ 2791104 w 274"/>
                  <a:gd name="T3" fmla="*/ 1311629 h 274"/>
                  <a:gd name="T4" fmla="*/ 1312235 w 274"/>
                  <a:gd name="T5" fmla="*/ 62459 h 274"/>
                  <a:gd name="T6" fmla="*/ 62487 w 274"/>
                  <a:gd name="T7" fmla="*/ 1540643 h 274"/>
                  <a:gd name="T8" fmla="*/ 1541356 w 274"/>
                  <a:gd name="T9" fmla="*/ 2789813 h 27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74" h="274">
                    <a:moveTo>
                      <a:pt x="148" y="268"/>
                    </a:moveTo>
                    <a:cubicBezTo>
                      <a:pt x="220" y="261"/>
                      <a:pt x="274" y="198"/>
                      <a:pt x="268" y="126"/>
                    </a:cubicBezTo>
                    <a:cubicBezTo>
                      <a:pt x="262" y="53"/>
                      <a:pt x="198" y="0"/>
                      <a:pt x="126" y="6"/>
                    </a:cubicBezTo>
                    <a:cubicBezTo>
                      <a:pt x="53" y="12"/>
                      <a:pt x="0" y="76"/>
                      <a:pt x="6" y="148"/>
                    </a:cubicBezTo>
                    <a:cubicBezTo>
                      <a:pt x="12" y="220"/>
                      <a:pt x="76" y="274"/>
                      <a:pt x="148" y="268"/>
                    </a:cubicBezTo>
                    <a:close/>
                  </a:path>
                </a:pathLst>
              </a:custGeom>
              <a:solidFill>
                <a:srgbClr val="E7A553"/>
              </a:solidFill>
              <a:ln>
                <a:noFill/>
              </a:ln>
              <a:effectLst>
                <a:outerShdw blurRad="101600" dist="76200" dir="9600000" algn="tr" rotWithShape="0">
                  <a:prstClr val="black">
                    <a:alpha val="40000"/>
                  </a:prstClr>
                </a:outer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913765"/>
                <a:endParaRPr lang="zh-CN" altLang="en-US" sz="18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" name="TextBox 20"/>
              <p:cNvSpPr txBox="1">
                <a:spLocks noChangeArrowheads="1"/>
              </p:cNvSpPr>
              <p:nvPr/>
            </p:nvSpPr>
            <p:spPr bwMode="auto">
              <a:xfrm>
                <a:off x="1666168" y="2038672"/>
                <a:ext cx="2606780" cy="9169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913765"/>
                <a:r>
                  <a:rPr lang="en-US" altLang="zh-CN" sz="480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</a:rPr>
                  <a:t>65%</a:t>
                </a:r>
                <a:endParaRPr lang="en-US" altLang="zh-CN" sz="48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20" name="组合 19"/>
          <p:cNvGrpSpPr/>
          <p:nvPr/>
        </p:nvGrpSpPr>
        <p:grpSpPr>
          <a:xfrm>
            <a:off x="6905943" y="2547199"/>
            <a:ext cx="3620662" cy="2361211"/>
            <a:chOff x="7019158" y="2014270"/>
            <a:chExt cx="3621133" cy="2360664"/>
          </a:xfrm>
        </p:grpSpPr>
        <p:sp>
          <p:nvSpPr>
            <p:cNvPr id="21" name="Text Box 11"/>
            <p:cNvSpPr txBox="1">
              <a:spLocks noChangeArrowheads="1"/>
            </p:cNvSpPr>
            <p:nvPr/>
          </p:nvSpPr>
          <p:spPr bwMode="auto">
            <a:xfrm>
              <a:off x="7019158" y="2343609"/>
              <a:ext cx="3621133" cy="2031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just" defTabSz="914400">
                <a:lnSpc>
                  <a:spcPct val="150000"/>
                </a:lnSpc>
                <a:defRPr/>
              </a:pPr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上海锐普广告有限公司是中国第一家精品</a:t>
              </a:r>
              <a:r>
                <a:rPr lang="en-US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设计机构。拥有国内顶尖的</a:t>
              </a:r>
              <a:r>
                <a:rPr lang="en-US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设计团队，坚持精益求精、拒绝平庸的做事精神，帮助您实现美观、精致、严谨、动感的</a:t>
              </a:r>
              <a:r>
                <a:rPr lang="en-US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展示效果，让您的</a:t>
              </a:r>
              <a:r>
                <a:rPr lang="en-US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创造卓越价值</a:t>
              </a:r>
              <a:endParaRPr lang="zh-CN" altLang="en-US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TextBox 9"/>
            <p:cNvSpPr txBox="1"/>
            <p:nvPr/>
          </p:nvSpPr>
          <p:spPr bwMode="auto">
            <a:xfrm>
              <a:off x="7032589" y="2014270"/>
              <a:ext cx="233150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914400">
                <a:defRPr/>
              </a:pPr>
              <a:r>
                <a:rPr lang="zh-CN" altLang="en-US" sz="16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此处添加标题</a:t>
              </a:r>
              <a:endParaRPr lang="zh-CN" altLang="en-US" sz="1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5" name="组合 54"/>
          <p:cNvGrpSpPr/>
          <p:nvPr/>
        </p:nvGrpSpPr>
        <p:grpSpPr>
          <a:xfrm>
            <a:off x="-101588" y="6417189"/>
            <a:ext cx="12503722" cy="369418"/>
            <a:chOff x="-101601" y="6415704"/>
            <a:chExt cx="12505350" cy="369332"/>
          </a:xfrm>
        </p:grpSpPr>
        <p:sp>
          <p:nvSpPr>
            <p:cNvPr id="56" name="圆角矩形 55"/>
            <p:cNvSpPr/>
            <p:nvPr/>
          </p:nvSpPr>
          <p:spPr>
            <a:xfrm rot="16200000">
              <a:off x="5655559" y="796039"/>
              <a:ext cx="94343" cy="11608663"/>
            </a:xfrm>
            <a:prstGeom prst="roundRect">
              <a:avLst/>
            </a:prstGeom>
            <a:solidFill>
              <a:srgbClr val="E7A55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57" name="圆角矩形 56"/>
            <p:cNvSpPr/>
            <p:nvPr/>
          </p:nvSpPr>
          <p:spPr>
            <a:xfrm rot="16200000" flipH="1">
              <a:off x="12039024" y="6328411"/>
              <a:ext cx="207301" cy="522148"/>
            </a:xfrm>
            <a:prstGeom prst="roundRect">
              <a:avLst/>
            </a:prstGeom>
            <a:solidFill>
              <a:srgbClr val="E7A55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58" name="文本框 57"/>
            <p:cNvSpPr txBox="1"/>
            <p:nvPr/>
          </p:nvSpPr>
          <p:spPr>
            <a:xfrm>
              <a:off x="11491189" y="6415704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altLang="zh-CN" sz="1800" b="1" dirty="0">
                  <a:solidFill>
                    <a:prstClr val="white"/>
                  </a:solidFill>
                </a:rPr>
                <a:t>14</a:t>
              </a:r>
              <a:endParaRPr lang="zh-CN" altLang="en-US" sz="1800" b="1" dirty="0">
                <a:solidFill>
                  <a:prstClr val="white"/>
                </a:solidFill>
              </a:endParaRPr>
            </a:p>
          </p:txBody>
        </p:sp>
      </p:grpSp>
      <p:sp>
        <p:nvSpPr>
          <p:cNvPr id="59" name="TextBox 9"/>
          <p:cNvSpPr txBox="1"/>
          <p:nvPr/>
        </p:nvSpPr>
        <p:spPr bwMode="auto">
          <a:xfrm>
            <a:off x="1307593" y="581942"/>
            <a:ext cx="3233242" cy="400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defRPr/>
            </a:pPr>
            <a:r>
              <a:rPr lang="zh-CN" altLang="en-US" sz="2000" b="1" spc="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点击此处添加标题</a:t>
            </a:r>
            <a:endParaRPr lang="zh-CN" altLang="en-US" sz="2000" b="1" spc="6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E:\2013.3.28\商务5.16\01.png"/>
          <p:cNvPicPr>
            <a:picLocks noChangeAspect="1" noChangeArrowheads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4894" y="4049282"/>
            <a:ext cx="1983786" cy="2013454"/>
          </a:xfrm>
          <a:prstGeom prst="rect">
            <a:avLst/>
          </a:prstGeom>
          <a:noFill/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3" descr="E:\2013.3.28\商务5.16\0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3552" y="1848593"/>
            <a:ext cx="2066943" cy="2002649"/>
          </a:xfrm>
          <a:prstGeom prst="rect">
            <a:avLst/>
          </a:prstGeom>
          <a:noFill/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 descr="E:\2013.3.28\商务5.16\04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14" b="5950"/>
          <a:stretch>
            <a:fillRect/>
          </a:stretch>
        </p:blipFill>
        <p:spPr bwMode="auto">
          <a:xfrm>
            <a:off x="1860426" y="1848593"/>
            <a:ext cx="2040053" cy="2002649"/>
          </a:xfrm>
          <a:prstGeom prst="rect">
            <a:avLst/>
          </a:prstGeom>
          <a:noFill/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7" descr="E:\2013.3.28\商务5.16\06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3553" y="4049282"/>
            <a:ext cx="2058268" cy="2013454"/>
          </a:xfrm>
          <a:prstGeom prst="rect">
            <a:avLst/>
          </a:prstGeom>
          <a:noFill/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8" name="组合 7"/>
          <p:cNvGrpSpPr/>
          <p:nvPr/>
        </p:nvGrpSpPr>
        <p:grpSpPr>
          <a:xfrm>
            <a:off x="1860430" y="4049282"/>
            <a:ext cx="2040047" cy="2013456"/>
            <a:chOff x="1014424" y="2682877"/>
            <a:chExt cx="1857369" cy="1774826"/>
          </a:xfrm>
        </p:grpSpPr>
        <p:sp>
          <p:nvSpPr>
            <p:cNvPr id="9" name="矩形 10"/>
            <p:cNvSpPr/>
            <p:nvPr/>
          </p:nvSpPr>
          <p:spPr bwMode="auto">
            <a:xfrm rot="16200000" flipH="1">
              <a:off x="1055696" y="2641605"/>
              <a:ext cx="1774826" cy="1857369"/>
            </a:xfrm>
            <a:custGeom>
              <a:avLst/>
              <a:gdLst/>
              <a:ahLst/>
              <a:cxnLst/>
              <a:rect l="l" t="t" r="r" b="b"/>
              <a:pathLst>
                <a:path w="1747790" h="1765497">
                  <a:moveTo>
                    <a:pt x="0" y="0"/>
                  </a:moveTo>
                  <a:lnTo>
                    <a:pt x="1747790" y="0"/>
                  </a:lnTo>
                  <a:lnTo>
                    <a:pt x="1747790" y="1765497"/>
                  </a:lnTo>
                  <a:lnTo>
                    <a:pt x="312842" y="1765497"/>
                  </a:lnTo>
                  <a:lnTo>
                    <a:pt x="0" y="1452655"/>
                  </a:lnTo>
                  <a:close/>
                </a:path>
              </a:pathLst>
            </a:custGeom>
            <a:solidFill>
              <a:srgbClr val="E7A553"/>
            </a:solidFill>
            <a:ln w="603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black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endParaRPr>
            </a:p>
          </p:txBody>
        </p:sp>
        <p:sp>
          <p:nvSpPr>
            <p:cNvPr id="10" name="TextBox 26"/>
            <p:cNvSpPr txBox="1"/>
            <p:nvPr/>
          </p:nvSpPr>
          <p:spPr bwMode="auto">
            <a:xfrm>
              <a:off x="1197877" y="2980335"/>
              <a:ext cx="921091" cy="29849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defTabSz="914400">
                <a:defRPr/>
              </a:pPr>
              <a:r>
                <a:rPr lang="zh-CN" altLang="en-US" sz="16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  <a:endParaRPr lang="zh-CN" altLang="en-US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矩形 10"/>
            <p:cNvSpPr>
              <a:spLocks noChangeArrowheads="1"/>
            </p:cNvSpPr>
            <p:nvPr/>
          </p:nvSpPr>
          <p:spPr bwMode="auto">
            <a:xfrm>
              <a:off x="1199184" y="3213377"/>
              <a:ext cx="1440200" cy="82765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 defTabSz="914400">
                <a:lnSpc>
                  <a:spcPts val="2200"/>
                </a:lnSpc>
                <a:buClr>
                  <a:srgbClr val="0070C0"/>
                </a:buClr>
              </a:pPr>
              <a:r>
                <a:rPr lang="zh-CN" altLang="zh-CN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</a:t>
              </a:r>
              <a:r>
                <a:rPr lang="en-US" altLang="zh-CN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</a:t>
              </a:r>
              <a:endParaRPr lang="zh-CN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12" name="Picture 3" descr="E:\JGQ\PPT 制作素材\shutterstock\shutterstock_85362871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1754" y="4049283"/>
            <a:ext cx="2006680" cy="2013455"/>
          </a:xfrm>
          <a:prstGeom prst="rect">
            <a:avLst/>
          </a:prstGeom>
          <a:noFill/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组合 12"/>
          <p:cNvGrpSpPr/>
          <p:nvPr/>
        </p:nvGrpSpPr>
        <p:grpSpPr bwMode="auto">
          <a:xfrm>
            <a:off x="8281755" y="1848592"/>
            <a:ext cx="2012957" cy="2002649"/>
            <a:chOff x="6413049" y="715231"/>
            <a:chExt cx="1795478" cy="1775895"/>
          </a:xfrm>
        </p:grpSpPr>
        <p:sp>
          <p:nvSpPr>
            <p:cNvPr id="14" name="矩形 10"/>
            <p:cNvSpPr/>
            <p:nvPr/>
          </p:nvSpPr>
          <p:spPr>
            <a:xfrm>
              <a:off x="6413049" y="715231"/>
              <a:ext cx="1795478" cy="1775895"/>
            </a:xfrm>
            <a:custGeom>
              <a:avLst/>
              <a:gdLst/>
              <a:ahLst/>
              <a:cxnLst/>
              <a:rect l="l" t="t" r="r" b="b"/>
              <a:pathLst>
                <a:path w="1747790" h="1765497">
                  <a:moveTo>
                    <a:pt x="0" y="0"/>
                  </a:moveTo>
                  <a:lnTo>
                    <a:pt x="1747790" y="0"/>
                  </a:lnTo>
                  <a:lnTo>
                    <a:pt x="1747790" y="1765497"/>
                  </a:lnTo>
                  <a:lnTo>
                    <a:pt x="312842" y="1765497"/>
                  </a:lnTo>
                  <a:lnTo>
                    <a:pt x="0" y="1452655"/>
                  </a:lnTo>
                  <a:close/>
                </a:path>
              </a:pathLst>
            </a:custGeom>
            <a:solidFill>
              <a:srgbClr val="E7A553"/>
            </a:solidFill>
            <a:ln w="603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black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endParaRPr>
            </a:p>
          </p:txBody>
        </p:sp>
        <p:sp>
          <p:nvSpPr>
            <p:cNvPr id="15" name="TextBox 26"/>
            <p:cNvSpPr txBox="1"/>
            <p:nvPr/>
          </p:nvSpPr>
          <p:spPr>
            <a:xfrm>
              <a:off x="6608185" y="999848"/>
              <a:ext cx="902381" cy="300290"/>
            </a:xfrm>
            <a:prstGeom prst="rect">
              <a:avLst/>
            </a:prstGeom>
            <a:noFill/>
            <a:ln w="12700">
              <a:noFill/>
            </a:ln>
            <a:effectLst>
              <a:outerShdw blurRad="25400" sx="101000" sy="101000" algn="ctr" rotWithShape="0">
                <a:prstClr val="black">
                  <a:alpha val="20000"/>
                </a:prstClr>
              </a:outerShdw>
            </a:effectLst>
          </p:spPr>
          <p:txBody>
            <a:bodyPr wrap="none">
              <a:spAutoFit/>
            </a:bodyPr>
            <a:lstStyle/>
            <a:p>
              <a:pPr defTabSz="914400">
                <a:defRPr/>
              </a:pPr>
              <a:r>
                <a:rPr lang="zh-CN" altLang="en-US" sz="16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  <a:endParaRPr lang="zh-CN" altLang="en-US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矩形 13"/>
            <p:cNvSpPr>
              <a:spLocks noChangeArrowheads="1"/>
            </p:cNvSpPr>
            <p:nvPr/>
          </p:nvSpPr>
          <p:spPr bwMode="auto">
            <a:xfrm>
              <a:off x="6619512" y="1230607"/>
              <a:ext cx="1440160" cy="832623"/>
            </a:xfrm>
            <a:prstGeom prst="rect">
              <a:avLst/>
            </a:prstGeom>
            <a:noFill/>
            <a:ln w="12700">
              <a:noFill/>
            </a:ln>
            <a:effectLst>
              <a:outerShdw blurRad="25400" sx="101000" sy="101000" algn="ctr" rotWithShape="0">
                <a:prstClr val="black">
                  <a:alpha val="2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pPr algn="just" defTabSz="914400">
                <a:lnSpc>
                  <a:spcPts val="2200"/>
                </a:lnSpc>
                <a:buClr>
                  <a:srgbClr val="0070C0"/>
                </a:buClr>
              </a:pPr>
              <a:r>
                <a:rPr lang="zh-CN" altLang="zh-CN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</a:t>
              </a:r>
              <a:r>
                <a:rPr lang="en-US" altLang="zh-CN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</a:t>
              </a:r>
              <a:endParaRPr lang="zh-CN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17" name="Picture 4" descr="E:\2013.3.28\商务5.16\03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85"/>
          <a:stretch>
            <a:fillRect/>
          </a:stretch>
        </p:blipFill>
        <p:spPr bwMode="auto">
          <a:xfrm>
            <a:off x="6193362" y="1848593"/>
            <a:ext cx="1980809" cy="2002649"/>
          </a:xfrm>
          <a:prstGeom prst="rect">
            <a:avLst/>
          </a:prstGeom>
          <a:noFill/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50" name="组合 49"/>
          <p:cNvGrpSpPr/>
          <p:nvPr/>
        </p:nvGrpSpPr>
        <p:grpSpPr>
          <a:xfrm>
            <a:off x="-101588" y="6417189"/>
            <a:ext cx="12503722" cy="369418"/>
            <a:chOff x="-101601" y="6415704"/>
            <a:chExt cx="12505350" cy="369332"/>
          </a:xfrm>
        </p:grpSpPr>
        <p:sp>
          <p:nvSpPr>
            <p:cNvPr id="51" name="圆角矩形 50"/>
            <p:cNvSpPr/>
            <p:nvPr/>
          </p:nvSpPr>
          <p:spPr>
            <a:xfrm rot="16200000">
              <a:off x="5655559" y="796039"/>
              <a:ext cx="94343" cy="11608663"/>
            </a:xfrm>
            <a:prstGeom prst="roundRect">
              <a:avLst/>
            </a:prstGeom>
            <a:solidFill>
              <a:srgbClr val="E7A55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52" name="圆角矩形 51"/>
            <p:cNvSpPr/>
            <p:nvPr/>
          </p:nvSpPr>
          <p:spPr>
            <a:xfrm rot="16200000" flipH="1">
              <a:off x="12039024" y="6328411"/>
              <a:ext cx="207301" cy="522148"/>
            </a:xfrm>
            <a:prstGeom prst="roundRect">
              <a:avLst/>
            </a:prstGeom>
            <a:solidFill>
              <a:srgbClr val="E7A55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53" name="文本框 52"/>
            <p:cNvSpPr txBox="1"/>
            <p:nvPr/>
          </p:nvSpPr>
          <p:spPr>
            <a:xfrm>
              <a:off x="11491189" y="6415704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altLang="zh-CN" sz="1800" b="1" dirty="0">
                  <a:solidFill>
                    <a:prstClr val="white"/>
                  </a:solidFill>
                </a:rPr>
                <a:t>15</a:t>
              </a:r>
              <a:endParaRPr lang="zh-CN" altLang="en-US" sz="1800" b="1" dirty="0">
                <a:solidFill>
                  <a:prstClr val="white"/>
                </a:solidFill>
              </a:endParaRPr>
            </a:p>
          </p:txBody>
        </p:sp>
      </p:grpSp>
      <p:sp>
        <p:nvSpPr>
          <p:cNvPr id="54" name="TextBox 9"/>
          <p:cNvSpPr txBox="1"/>
          <p:nvPr/>
        </p:nvSpPr>
        <p:spPr bwMode="auto">
          <a:xfrm>
            <a:off x="1307593" y="581942"/>
            <a:ext cx="3233242" cy="400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defRPr/>
            </a:pPr>
            <a:r>
              <a:rPr lang="zh-CN" altLang="en-US" sz="2000" b="1" spc="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点击此处添加标题</a:t>
            </a:r>
            <a:endParaRPr lang="zh-CN" altLang="en-US" sz="2000" b="1" spc="6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5460289" y="5810743"/>
            <a:ext cx="5292891" cy="10589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175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1328404" y="2301644"/>
            <a:ext cx="3318449" cy="2420918"/>
            <a:chOff x="1531775" y="3266311"/>
            <a:chExt cx="3318881" cy="2420358"/>
          </a:xfrm>
        </p:grpSpPr>
        <p:sp>
          <p:nvSpPr>
            <p:cNvPr id="28" name="Text Box 11"/>
            <p:cNvSpPr txBox="1">
              <a:spLocks noChangeArrowheads="1"/>
            </p:cNvSpPr>
            <p:nvPr/>
          </p:nvSpPr>
          <p:spPr bwMode="auto">
            <a:xfrm>
              <a:off x="1531775" y="3655344"/>
              <a:ext cx="3318881" cy="2031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>
                <a:lnSpc>
                  <a:spcPct val="150000"/>
                </a:lnSpc>
                <a:defRPr/>
              </a:pPr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上海锐普广告有限公司是中国第一家精品</a:t>
              </a:r>
              <a:r>
                <a:rPr lang="en-US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设计机构。拥有国内顶尖的</a:t>
              </a:r>
              <a:r>
                <a:rPr lang="en-US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设计团队，坚持精益求精、拒绝平庸的做事精神，帮助您实现美观、精致、严谨、动感的</a:t>
              </a:r>
              <a:r>
                <a:rPr lang="en-US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展示效果，让您的</a:t>
              </a:r>
              <a:r>
                <a:rPr lang="en-US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创造卓越价值</a:t>
              </a:r>
              <a:endParaRPr lang="zh-CN" altLang="en-US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1551846" y="3266311"/>
              <a:ext cx="205217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>
                <a:lnSpc>
                  <a:spcPct val="150000"/>
                </a:lnSpc>
              </a:pPr>
              <a:r>
                <a:rPr lang="zh-CN" altLang="en-US" sz="16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5748231" y="2286208"/>
            <a:ext cx="825950" cy="3525390"/>
            <a:chOff x="5748979" y="2279329"/>
            <a:chExt cx="826058" cy="3524574"/>
          </a:xfrm>
        </p:grpSpPr>
        <p:grpSp>
          <p:nvGrpSpPr>
            <p:cNvPr id="17" name="组合 16"/>
            <p:cNvGrpSpPr/>
            <p:nvPr/>
          </p:nvGrpSpPr>
          <p:grpSpPr>
            <a:xfrm>
              <a:off x="5748979" y="2279329"/>
              <a:ext cx="826058" cy="3524574"/>
              <a:chOff x="6183001" y="1568450"/>
              <a:chExt cx="990912" cy="4227959"/>
            </a:xfrm>
            <a:solidFill>
              <a:schemeClr val="tx1">
                <a:alpha val="80000"/>
              </a:schemeClr>
            </a:solidFill>
          </p:grpSpPr>
          <p:sp>
            <p:nvSpPr>
              <p:cNvPr id="18" name="矩形 17"/>
              <p:cNvSpPr/>
              <p:nvPr/>
            </p:nvSpPr>
            <p:spPr>
              <a:xfrm>
                <a:off x="6183313" y="2355851"/>
                <a:ext cx="990600" cy="3440558"/>
              </a:xfrm>
              <a:prstGeom prst="rect">
                <a:avLst/>
              </a:prstGeom>
              <a:solidFill>
                <a:srgbClr val="E7A553"/>
              </a:solidFill>
              <a:ln w="603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black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endParaRPr>
              </a:p>
            </p:txBody>
          </p:sp>
          <p:sp>
            <p:nvSpPr>
              <p:cNvPr id="19" name="等腰三角形 18"/>
              <p:cNvSpPr/>
              <p:nvPr/>
            </p:nvSpPr>
            <p:spPr>
              <a:xfrm>
                <a:off x="6183001" y="1568450"/>
                <a:ext cx="990600" cy="787400"/>
              </a:xfrm>
              <a:prstGeom prst="triangle">
                <a:avLst/>
              </a:prstGeom>
              <a:solidFill>
                <a:srgbClr val="E7A553"/>
              </a:solidFill>
              <a:ln w="603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black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endParaRPr>
              </a:p>
            </p:txBody>
          </p:sp>
        </p:grpSp>
        <p:sp>
          <p:nvSpPr>
            <p:cNvPr id="34" name="文本框 33"/>
            <p:cNvSpPr txBox="1"/>
            <p:nvPr/>
          </p:nvSpPr>
          <p:spPr>
            <a:xfrm>
              <a:off x="5903567" y="2542071"/>
              <a:ext cx="610881" cy="4615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>
                <a:lnSpc>
                  <a:spcPct val="150000"/>
                </a:lnSpc>
              </a:pPr>
              <a:r>
                <a:rPr lang="en-US" altLang="zh-CN" sz="16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80%</a:t>
              </a:r>
              <a:endParaRPr lang="zh-CN" altLang="en-US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5950443" y="4754277"/>
              <a:ext cx="554070" cy="912859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pPr defTabSz="914400">
                <a:lnSpc>
                  <a:spcPct val="150000"/>
                </a:lnSpc>
              </a:pPr>
              <a:r>
                <a:rPr lang="zh-CN" altLang="en-US" sz="16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  <a:endParaRPr lang="zh-CN" altLang="en-US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6723979" y="2588014"/>
            <a:ext cx="826744" cy="3223585"/>
            <a:chOff x="6724854" y="2581063"/>
            <a:chExt cx="826852" cy="3222839"/>
          </a:xfrm>
        </p:grpSpPr>
        <p:grpSp>
          <p:nvGrpSpPr>
            <p:cNvPr id="14" name="组合 13"/>
            <p:cNvGrpSpPr/>
            <p:nvPr/>
          </p:nvGrpSpPr>
          <p:grpSpPr>
            <a:xfrm>
              <a:off x="6724854" y="2581063"/>
              <a:ext cx="826852" cy="3222839"/>
              <a:chOff x="6182049" y="1930400"/>
              <a:chExt cx="991864" cy="3866009"/>
            </a:xfrm>
            <a:solidFill>
              <a:srgbClr val="FA0133">
                <a:alpha val="80000"/>
              </a:srgbClr>
            </a:solidFill>
          </p:grpSpPr>
          <p:sp>
            <p:nvSpPr>
              <p:cNvPr id="15" name="矩形 14"/>
              <p:cNvSpPr/>
              <p:nvPr/>
            </p:nvSpPr>
            <p:spPr>
              <a:xfrm>
                <a:off x="6183313" y="2717801"/>
                <a:ext cx="990600" cy="3078608"/>
              </a:xfrm>
              <a:prstGeom prst="rect">
                <a:avLst/>
              </a:prstGeom>
              <a:solidFill>
                <a:srgbClr val="E7A553"/>
              </a:solidFill>
              <a:ln w="603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black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endParaRPr>
              </a:p>
            </p:txBody>
          </p:sp>
          <p:sp>
            <p:nvSpPr>
              <p:cNvPr id="16" name="等腰三角形 15"/>
              <p:cNvSpPr/>
              <p:nvPr/>
            </p:nvSpPr>
            <p:spPr>
              <a:xfrm>
                <a:off x="6182049" y="1930400"/>
                <a:ext cx="990600" cy="787400"/>
              </a:xfrm>
              <a:prstGeom prst="triangle">
                <a:avLst/>
              </a:prstGeom>
              <a:solidFill>
                <a:srgbClr val="E7A553"/>
              </a:solidFill>
              <a:ln w="603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black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endParaRPr>
              </a:p>
            </p:txBody>
          </p:sp>
        </p:grpSp>
        <p:sp>
          <p:nvSpPr>
            <p:cNvPr id="38" name="文本框 37"/>
            <p:cNvSpPr txBox="1"/>
            <p:nvPr/>
          </p:nvSpPr>
          <p:spPr>
            <a:xfrm>
              <a:off x="6867323" y="2831533"/>
              <a:ext cx="610881" cy="4615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>
                <a:lnSpc>
                  <a:spcPct val="150000"/>
                </a:lnSpc>
              </a:pPr>
              <a:r>
                <a:rPr lang="en-US" altLang="zh-CN" sz="16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70%</a:t>
              </a:r>
              <a:endParaRPr lang="zh-CN" altLang="en-US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6949534" y="4754277"/>
              <a:ext cx="554070" cy="912859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pPr defTabSz="914400">
                <a:lnSpc>
                  <a:spcPct val="150000"/>
                </a:lnSpc>
              </a:pPr>
              <a:r>
                <a:rPr lang="zh-CN" altLang="en-US" sz="16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  <a:endParaRPr lang="zh-CN" altLang="en-US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7742594" y="3053955"/>
            <a:ext cx="825691" cy="2757642"/>
            <a:chOff x="7743601" y="3046898"/>
            <a:chExt cx="825798" cy="2757004"/>
          </a:xfrm>
        </p:grpSpPr>
        <p:grpSp>
          <p:nvGrpSpPr>
            <p:cNvPr id="11" name="组合 10"/>
            <p:cNvGrpSpPr/>
            <p:nvPr/>
          </p:nvGrpSpPr>
          <p:grpSpPr>
            <a:xfrm>
              <a:off x="7743601" y="3046898"/>
              <a:ext cx="825798" cy="2757004"/>
              <a:chOff x="7404100" y="2489200"/>
              <a:chExt cx="990600" cy="3307208"/>
            </a:xfrm>
            <a:solidFill>
              <a:srgbClr val="FA0133">
                <a:alpha val="80000"/>
              </a:srgbClr>
            </a:solidFill>
          </p:grpSpPr>
          <p:sp>
            <p:nvSpPr>
              <p:cNvPr id="12" name="矩形 11"/>
              <p:cNvSpPr/>
              <p:nvPr/>
            </p:nvSpPr>
            <p:spPr>
              <a:xfrm>
                <a:off x="7404100" y="3276600"/>
                <a:ext cx="990600" cy="2519808"/>
              </a:xfrm>
              <a:prstGeom prst="rect">
                <a:avLst/>
              </a:prstGeom>
              <a:solidFill>
                <a:srgbClr val="E7A553"/>
              </a:solidFill>
              <a:ln w="603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black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endParaRPr>
              </a:p>
            </p:txBody>
          </p:sp>
          <p:sp>
            <p:nvSpPr>
              <p:cNvPr id="13" name="等腰三角形 12"/>
              <p:cNvSpPr/>
              <p:nvPr/>
            </p:nvSpPr>
            <p:spPr>
              <a:xfrm>
                <a:off x="7404100" y="2489200"/>
                <a:ext cx="990600" cy="787400"/>
              </a:xfrm>
              <a:prstGeom prst="triangle">
                <a:avLst/>
              </a:prstGeom>
              <a:solidFill>
                <a:srgbClr val="E7A553"/>
              </a:solidFill>
              <a:ln w="603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black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endParaRPr>
              </a:p>
            </p:txBody>
          </p:sp>
        </p:grpSp>
        <p:sp>
          <p:nvSpPr>
            <p:cNvPr id="36" name="文本框 35"/>
            <p:cNvSpPr txBox="1"/>
            <p:nvPr/>
          </p:nvSpPr>
          <p:spPr>
            <a:xfrm>
              <a:off x="7882317" y="3338802"/>
              <a:ext cx="610881" cy="4615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>
                <a:lnSpc>
                  <a:spcPct val="150000"/>
                </a:lnSpc>
              </a:pPr>
              <a:r>
                <a:rPr lang="en-US" altLang="zh-CN" sz="16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65%</a:t>
              </a:r>
              <a:endParaRPr lang="zh-CN" altLang="en-US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" name="文本框 40"/>
            <p:cNvSpPr txBox="1"/>
            <p:nvPr/>
          </p:nvSpPr>
          <p:spPr>
            <a:xfrm>
              <a:off x="7948625" y="4754277"/>
              <a:ext cx="554070" cy="912859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pPr defTabSz="914400">
                <a:lnSpc>
                  <a:spcPct val="150000"/>
                </a:lnSpc>
              </a:pPr>
              <a:r>
                <a:rPr lang="zh-CN" altLang="en-US" sz="16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  <a:endParaRPr lang="zh-CN" altLang="en-US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8719132" y="1711723"/>
            <a:ext cx="825691" cy="4099876"/>
            <a:chOff x="8720266" y="1704975"/>
            <a:chExt cx="825798" cy="4098927"/>
          </a:xfrm>
        </p:grpSpPr>
        <p:grpSp>
          <p:nvGrpSpPr>
            <p:cNvPr id="8" name="组合 7"/>
            <p:cNvGrpSpPr/>
            <p:nvPr/>
          </p:nvGrpSpPr>
          <p:grpSpPr>
            <a:xfrm>
              <a:off x="8720266" y="1704975"/>
              <a:ext cx="825798" cy="4098927"/>
              <a:chOff x="9779000" y="879475"/>
              <a:chExt cx="990600" cy="4916934"/>
            </a:xfrm>
            <a:solidFill>
              <a:srgbClr val="FA0133">
                <a:alpha val="80000"/>
              </a:srgbClr>
            </a:solidFill>
          </p:grpSpPr>
          <p:sp>
            <p:nvSpPr>
              <p:cNvPr id="9" name="矩形 8"/>
              <p:cNvSpPr/>
              <p:nvPr/>
            </p:nvSpPr>
            <p:spPr>
              <a:xfrm>
                <a:off x="9779000" y="1666876"/>
                <a:ext cx="990600" cy="4129533"/>
              </a:xfrm>
              <a:prstGeom prst="rect">
                <a:avLst/>
              </a:prstGeom>
              <a:solidFill>
                <a:srgbClr val="E7A553"/>
              </a:solidFill>
              <a:ln w="603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black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endParaRPr>
              </a:p>
            </p:txBody>
          </p:sp>
          <p:sp>
            <p:nvSpPr>
              <p:cNvPr id="10" name="等腰三角形 9"/>
              <p:cNvSpPr/>
              <p:nvPr/>
            </p:nvSpPr>
            <p:spPr>
              <a:xfrm>
                <a:off x="9779000" y="879475"/>
                <a:ext cx="990600" cy="787400"/>
              </a:xfrm>
              <a:prstGeom prst="triangle">
                <a:avLst/>
              </a:prstGeom>
              <a:solidFill>
                <a:srgbClr val="E7A553"/>
              </a:solidFill>
              <a:ln w="603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black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endParaRPr>
              </a:p>
            </p:txBody>
          </p:sp>
        </p:grpSp>
        <p:sp>
          <p:nvSpPr>
            <p:cNvPr id="35" name="文本框 34"/>
            <p:cNvSpPr txBox="1"/>
            <p:nvPr/>
          </p:nvSpPr>
          <p:spPr>
            <a:xfrm>
              <a:off x="8880295" y="1998734"/>
              <a:ext cx="610881" cy="4615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>
                <a:lnSpc>
                  <a:spcPct val="150000"/>
                </a:lnSpc>
              </a:pPr>
              <a:r>
                <a:rPr lang="en-US" altLang="zh-CN" sz="16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95%</a:t>
              </a:r>
              <a:endParaRPr lang="zh-CN" altLang="en-US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8935016" y="4754277"/>
              <a:ext cx="554070" cy="912859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pPr defTabSz="914400">
                <a:lnSpc>
                  <a:spcPct val="150000"/>
                </a:lnSpc>
              </a:pPr>
              <a:r>
                <a:rPr lang="zh-CN" altLang="en-US" sz="16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  <a:endParaRPr lang="zh-CN" altLang="en-US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9695671" y="2588012"/>
            <a:ext cx="825691" cy="3223584"/>
            <a:chOff x="9696932" y="2581063"/>
            <a:chExt cx="825798" cy="3222838"/>
          </a:xfrm>
        </p:grpSpPr>
        <p:grpSp>
          <p:nvGrpSpPr>
            <p:cNvPr id="5" name="组合 4"/>
            <p:cNvGrpSpPr/>
            <p:nvPr/>
          </p:nvGrpSpPr>
          <p:grpSpPr>
            <a:xfrm>
              <a:off x="9696932" y="2581063"/>
              <a:ext cx="825798" cy="3222838"/>
              <a:chOff x="9779000" y="1930400"/>
              <a:chExt cx="990600" cy="3866007"/>
            </a:xfrm>
            <a:solidFill>
              <a:srgbClr val="FA0133">
                <a:alpha val="80000"/>
              </a:srgbClr>
            </a:solidFill>
          </p:grpSpPr>
          <p:sp>
            <p:nvSpPr>
              <p:cNvPr id="6" name="矩形 5"/>
              <p:cNvSpPr/>
              <p:nvPr/>
            </p:nvSpPr>
            <p:spPr>
              <a:xfrm>
                <a:off x="9779000" y="2717800"/>
                <a:ext cx="990600" cy="3078607"/>
              </a:xfrm>
              <a:prstGeom prst="rect">
                <a:avLst/>
              </a:prstGeom>
              <a:solidFill>
                <a:srgbClr val="E7A553"/>
              </a:solidFill>
              <a:ln w="603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black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endParaRPr>
              </a:p>
            </p:txBody>
          </p:sp>
          <p:sp>
            <p:nvSpPr>
              <p:cNvPr id="7" name="等腰三角形 6"/>
              <p:cNvSpPr/>
              <p:nvPr/>
            </p:nvSpPr>
            <p:spPr>
              <a:xfrm>
                <a:off x="9779000" y="1930400"/>
                <a:ext cx="990600" cy="787400"/>
              </a:xfrm>
              <a:prstGeom prst="triangle">
                <a:avLst/>
              </a:prstGeom>
              <a:solidFill>
                <a:srgbClr val="E7A553"/>
              </a:solidFill>
              <a:ln w="603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black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endParaRPr>
              </a:p>
            </p:txBody>
          </p:sp>
        </p:grpSp>
        <p:sp>
          <p:nvSpPr>
            <p:cNvPr id="37" name="文本框 36"/>
            <p:cNvSpPr txBox="1"/>
            <p:nvPr/>
          </p:nvSpPr>
          <p:spPr>
            <a:xfrm>
              <a:off x="9844881" y="2913435"/>
              <a:ext cx="610881" cy="4615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>
                <a:lnSpc>
                  <a:spcPct val="150000"/>
                </a:lnSpc>
              </a:pPr>
              <a:r>
                <a:rPr lang="en-US" altLang="zh-CN" sz="16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73%</a:t>
              </a:r>
              <a:endParaRPr lang="zh-CN" altLang="en-US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3" name="文本框 42"/>
            <p:cNvSpPr txBox="1"/>
            <p:nvPr/>
          </p:nvSpPr>
          <p:spPr>
            <a:xfrm>
              <a:off x="9908707" y="4754277"/>
              <a:ext cx="554070" cy="912859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pPr defTabSz="914400">
                <a:lnSpc>
                  <a:spcPct val="150000"/>
                </a:lnSpc>
              </a:pPr>
              <a:r>
                <a:rPr lang="zh-CN" altLang="en-US" sz="16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  <a:endParaRPr lang="zh-CN" altLang="en-US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6" name="组合 75"/>
          <p:cNvGrpSpPr/>
          <p:nvPr/>
        </p:nvGrpSpPr>
        <p:grpSpPr>
          <a:xfrm>
            <a:off x="-101588" y="6417189"/>
            <a:ext cx="12503722" cy="369418"/>
            <a:chOff x="-101601" y="6415704"/>
            <a:chExt cx="12505350" cy="369332"/>
          </a:xfrm>
        </p:grpSpPr>
        <p:sp>
          <p:nvSpPr>
            <p:cNvPr id="77" name="圆角矩形 76"/>
            <p:cNvSpPr/>
            <p:nvPr/>
          </p:nvSpPr>
          <p:spPr>
            <a:xfrm rot="16200000">
              <a:off x="5655559" y="796039"/>
              <a:ext cx="94343" cy="11608663"/>
            </a:xfrm>
            <a:prstGeom prst="roundRect">
              <a:avLst/>
            </a:prstGeom>
            <a:solidFill>
              <a:srgbClr val="E7A55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78" name="圆角矩形 77"/>
            <p:cNvSpPr/>
            <p:nvPr/>
          </p:nvSpPr>
          <p:spPr>
            <a:xfrm rot="16200000" flipH="1">
              <a:off x="12039024" y="6328411"/>
              <a:ext cx="207301" cy="522148"/>
            </a:xfrm>
            <a:prstGeom prst="roundRect">
              <a:avLst/>
            </a:prstGeom>
            <a:solidFill>
              <a:srgbClr val="E7A55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79" name="文本框 78"/>
            <p:cNvSpPr txBox="1"/>
            <p:nvPr/>
          </p:nvSpPr>
          <p:spPr>
            <a:xfrm>
              <a:off x="11491189" y="6415704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altLang="zh-CN" sz="1800" b="1" dirty="0">
                  <a:solidFill>
                    <a:prstClr val="white"/>
                  </a:solidFill>
                </a:rPr>
                <a:t>16</a:t>
              </a:r>
              <a:endParaRPr lang="zh-CN" altLang="en-US" sz="1800" b="1" dirty="0">
                <a:solidFill>
                  <a:prstClr val="white"/>
                </a:solidFill>
              </a:endParaRPr>
            </a:p>
          </p:txBody>
        </p:sp>
      </p:grpSp>
      <p:sp>
        <p:nvSpPr>
          <p:cNvPr id="80" name="TextBox 9"/>
          <p:cNvSpPr txBox="1"/>
          <p:nvPr/>
        </p:nvSpPr>
        <p:spPr bwMode="auto">
          <a:xfrm>
            <a:off x="1307593" y="581942"/>
            <a:ext cx="3233242" cy="400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defRPr/>
            </a:pPr>
            <a:r>
              <a:rPr lang="zh-CN" altLang="en-US" sz="2000" b="1" spc="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点击此处添加标题</a:t>
            </a:r>
            <a:endParaRPr lang="zh-CN" altLang="en-US" sz="2000" b="1" spc="6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图片 4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1"/>
            <a:ext cx="12190412" cy="6859589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1" y="0"/>
            <a:ext cx="12190413" cy="6859588"/>
          </a:xfrm>
          <a:prstGeom prst="rect">
            <a:avLst/>
          </a:prstGeom>
          <a:solidFill>
            <a:srgbClr val="2D0505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1325255" y="48744"/>
            <a:ext cx="9539905" cy="6762103"/>
            <a:chOff x="2434953" y="458388"/>
            <a:chExt cx="7345808" cy="5204994"/>
          </a:xfrm>
        </p:grpSpPr>
        <p:pic>
          <p:nvPicPr>
            <p:cNvPr id="50" name="图片 4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34953" y="458388"/>
              <a:ext cx="7345808" cy="5204994"/>
            </a:xfrm>
            <a:prstGeom prst="rect">
              <a:avLst/>
            </a:prstGeom>
            <a:effectLst>
              <a:outerShdw blurRad="457200" dist="38100" dir="16200000" sx="106000" sy="106000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51" name="任意多边形 50"/>
            <p:cNvSpPr/>
            <p:nvPr/>
          </p:nvSpPr>
          <p:spPr>
            <a:xfrm>
              <a:off x="4310743" y="783771"/>
              <a:ext cx="3686628" cy="1219200"/>
            </a:xfrm>
            <a:custGeom>
              <a:avLst/>
              <a:gdLst>
                <a:gd name="connsiteX0" fmla="*/ 0 w 3686628"/>
                <a:gd name="connsiteY0" fmla="*/ 1132115 h 1219200"/>
                <a:gd name="connsiteX1" fmla="*/ 43543 w 3686628"/>
                <a:gd name="connsiteY1" fmla="*/ 1103086 h 1219200"/>
                <a:gd name="connsiteX2" fmla="*/ 1843314 w 3686628"/>
                <a:gd name="connsiteY2" fmla="*/ 0 h 1219200"/>
                <a:gd name="connsiteX3" fmla="*/ 3686628 w 3686628"/>
                <a:gd name="connsiteY3" fmla="*/ 1219200 h 1219200"/>
                <a:gd name="connsiteX4" fmla="*/ 3686628 w 3686628"/>
                <a:gd name="connsiteY4" fmla="*/ 1219200 h 1219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86628" h="1219200">
                  <a:moveTo>
                    <a:pt x="0" y="1132115"/>
                  </a:moveTo>
                  <a:lnTo>
                    <a:pt x="43543" y="1103086"/>
                  </a:lnTo>
                  <a:lnTo>
                    <a:pt x="1843314" y="0"/>
                  </a:lnTo>
                  <a:lnTo>
                    <a:pt x="3686628" y="1219200"/>
                  </a:lnTo>
                  <a:lnTo>
                    <a:pt x="3686628" y="1219200"/>
                  </a:lnTo>
                </a:path>
              </a:pathLst>
            </a:custGeom>
            <a:noFill/>
            <a:ln>
              <a:solidFill>
                <a:schemeClr val="bg2">
                  <a:lumMod val="75000"/>
                  <a:alpha val="5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4459257" y="2985977"/>
            <a:ext cx="3289856" cy="486457"/>
            <a:chOff x="7072916" y="3301266"/>
            <a:chExt cx="3290284" cy="486344"/>
          </a:xfrm>
        </p:grpSpPr>
        <p:sp>
          <p:nvSpPr>
            <p:cNvPr id="140" name="五边形 139"/>
            <p:cNvSpPr/>
            <p:nvPr/>
          </p:nvSpPr>
          <p:spPr>
            <a:xfrm>
              <a:off x="7569054" y="3301267"/>
              <a:ext cx="2794145" cy="486343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 b="1">
                <a:solidFill>
                  <a:prstClr val="white"/>
                </a:solidFill>
              </a:endParaRPr>
            </a:p>
          </p:txBody>
        </p:sp>
        <p:sp>
          <p:nvSpPr>
            <p:cNvPr id="141" name="TextBox 9"/>
            <p:cNvSpPr txBox="1"/>
            <p:nvPr/>
          </p:nvSpPr>
          <p:spPr bwMode="auto">
            <a:xfrm>
              <a:off x="7536388" y="3347589"/>
              <a:ext cx="282681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914400">
                <a:defRPr/>
              </a:pPr>
              <a:r>
                <a:rPr lang="zh-CN" altLang="en-US" sz="1800" b="1" spc="6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点击此处添加标题</a:t>
              </a:r>
              <a:endParaRPr lang="zh-CN" altLang="en-US" sz="1800" b="1" spc="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4" name="组合 3"/>
            <p:cNvGrpSpPr/>
            <p:nvPr/>
          </p:nvGrpSpPr>
          <p:grpSpPr>
            <a:xfrm>
              <a:off x="7072916" y="3301266"/>
              <a:ext cx="481084" cy="486343"/>
              <a:chOff x="7516246" y="2950382"/>
              <a:chExt cx="481084" cy="486343"/>
            </a:xfrm>
          </p:grpSpPr>
          <p:sp>
            <p:nvSpPr>
              <p:cNvPr id="142" name="矩形 141"/>
              <p:cNvSpPr/>
              <p:nvPr/>
            </p:nvSpPr>
            <p:spPr>
              <a:xfrm>
                <a:off x="7516246" y="2950382"/>
                <a:ext cx="481084" cy="486343"/>
              </a:xfrm>
              <a:prstGeom prst="rect">
                <a:avLst/>
              </a:prstGeom>
              <a:solidFill>
                <a:schemeClr val="bg1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 b="1">
                  <a:solidFill>
                    <a:prstClr val="white"/>
                  </a:solidFill>
                </a:endParaRPr>
              </a:p>
            </p:txBody>
          </p:sp>
          <p:sp>
            <p:nvSpPr>
              <p:cNvPr id="143" name="文本框 142"/>
              <p:cNvSpPr txBox="1"/>
              <p:nvPr/>
            </p:nvSpPr>
            <p:spPr>
              <a:xfrm>
                <a:off x="7590615" y="3017863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14400"/>
                <a:r>
                  <a:rPr lang="en-US" altLang="zh-CN" sz="1800" b="1" dirty="0">
                    <a:solidFill>
                      <a:prstClr val="black"/>
                    </a:solidFill>
                  </a:rPr>
                  <a:t>1</a:t>
                </a:r>
                <a:endParaRPr lang="zh-CN" altLang="en-US" sz="1800" b="1" dirty="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26" name="组合 25"/>
          <p:cNvGrpSpPr/>
          <p:nvPr/>
        </p:nvGrpSpPr>
        <p:grpSpPr>
          <a:xfrm>
            <a:off x="4447649" y="4542337"/>
            <a:ext cx="3301464" cy="491775"/>
            <a:chOff x="7061306" y="3295950"/>
            <a:chExt cx="3301894" cy="491661"/>
          </a:xfrm>
        </p:grpSpPr>
        <p:sp>
          <p:nvSpPr>
            <p:cNvPr id="27" name="五边形 26"/>
            <p:cNvSpPr/>
            <p:nvPr/>
          </p:nvSpPr>
          <p:spPr>
            <a:xfrm>
              <a:off x="7569054" y="3295951"/>
              <a:ext cx="2794145" cy="491660"/>
            </a:xfrm>
            <a:prstGeom prst="homePlate">
              <a:avLst/>
            </a:prstGeom>
            <a:solidFill>
              <a:srgbClr val="E7A553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 b="1">
                <a:solidFill>
                  <a:prstClr val="white"/>
                </a:solidFill>
              </a:endParaRPr>
            </a:p>
          </p:txBody>
        </p:sp>
        <p:sp>
          <p:nvSpPr>
            <p:cNvPr id="28" name="TextBox 9"/>
            <p:cNvSpPr txBox="1"/>
            <p:nvPr/>
          </p:nvSpPr>
          <p:spPr bwMode="auto">
            <a:xfrm>
              <a:off x="7536388" y="3347589"/>
              <a:ext cx="282681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914400">
                <a:defRPr/>
              </a:pPr>
              <a:r>
                <a:rPr lang="zh-CN" altLang="en-US" sz="1800" b="1" spc="6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点击此处添加标题</a:t>
              </a:r>
              <a:endParaRPr lang="zh-CN" altLang="en-US" sz="1800" b="1" spc="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29" name="组合 28"/>
            <p:cNvGrpSpPr/>
            <p:nvPr/>
          </p:nvGrpSpPr>
          <p:grpSpPr>
            <a:xfrm>
              <a:off x="7061306" y="3295950"/>
              <a:ext cx="486344" cy="491660"/>
              <a:chOff x="7504636" y="2945066"/>
              <a:chExt cx="486344" cy="491660"/>
            </a:xfrm>
          </p:grpSpPr>
          <p:sp>
            <p:nvSpPr>
              <p:cNvPr id="30" name="矩形 29"/>
              <p:cNvSpPr/>
              <p:nvPr/>
            </p:nvSpPr>
            <p:spPr>
              <a:xfrm>
                <a:off x="7504636" y="2945066"/>
                <a:ext cx="486344" cy="491660"/>
              </a:xfrm>
              <a:prstGeom prst="rect">
                <a:avLst/>
              </a:prstGeom>
              <a:solidFill>
                <a:schemeClr val="bg1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 b="1">
                  <a:solidFill>
                    <a:prstClr val="white"/>
                  </a:solidFill>
                </a:endParaRPr>
              </a:p>
            </p:txBody>
          </p:sp>
          <p:sp>
            <p:nvSpPr>
              <p:cNvPr id="31" name="文本框 30"/>
              <p:cNvSpPr txBox="1"/>
              <p:nvPr/>
            </p:nvSpPr>
            <p:spPr>
              <a:xfrm>
                <a:off x="7590615" y="3017863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14400"/>
                <a:r>
                  <a:rPr lang="en-US" altLang="zh-CN" sz="1800" b="1" dirty="0">
                    <a:solidFill>
                      <a:prstClr val="black"/>
                    </a:solidFill>
                  </a:rPr>
                  <a:t>3</a:t>
                </a:r>
                <a:endParaRPr lang="zh-CN" altLang="en-US" sz="1800" b="1" dirty="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32" name="组合 31"/>
          <p:cNvGrpSpPr/>
          <p:nvPr/>
        </p:nvGrpSpPr>
        <p:grpSpPr>
          <a:xfrm>
            <a:off x="4447649" y="3761499"/>
            <a:ext cx="3301464" cy="491775"/>
            <a:chOff x="7061306" y="3295950"/>
            <a:chExt cx="3301894" cy="491661"/>
          </a:xfrm>
        </p:grpSpPr>
        <p:sp>
          <p:nvSpPr>
            <p:cNvPr id="33" name="五边形 32"/>
            <p:cNvSpPr/>
            <p:nvPr/>
          </p:nvSpPr>
          <p:spPr>
            <a:xfrm>
              <a:off x="7569054" y="3295951"/>
              <a:ext cx="2794145" cy="491660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 b="1">
                <a:solidFill>
                  <a:prstClr val="white"/>
                </a:solidFill>
              </a:endParaRPr>
            </a:p>
          </p:txBody>
        </p:sp>
        <p:sp>
          <p:nvSpPr>
            <p:cNvPr id="34" name="TextBox 9"/>
            <p:cNvSpPr txBox="1"/>
            <p:nvPr/>
          </p:nvSpPr>
          <p:spPr bwMode="auto">
            <a:xfrm>
              <a:off x="7536388" y="3347589"/>
              <a:ext cx="282681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914400">
                <a:defRPr/>
              </a:pPr>
              <a:r>
                <a:rPr lang="zh-CN" altLang="en-US" sz="1800" b="1" spc="6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点击此处添加标题</a:t>
              </a:r>
              <a:endParaRPr lang="zh-CN" altLang="en-US" sz="1800" b="1" spc="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35" name="组合 34"/>
            <p:cNvGrpSpPr/>
            <p:nvPr/>
          </p:nvGrpSpPr>
          <p:grpSpPr>
            <a:xfrm>
              <a:off x="7061306" y="3295950"/>
              <a:ext cx="486344" cy="491660"/>
              <a:chOff x="7504636" y="2945066"/>
              <a:chExt cx="486344" cy="491660"/>
            </a:xfrm>
          </p:grpSpPr>
          <p:sp>
            <p:nvSpPr>
              <p:cNvPr id="36" name="矩形 35"/>
              <p:cNvSpPr/>
              <p:nvPr/>
            </p:nvSpPr>
            <p:spPr>
              <a:xfrm>
                <a:off x="7504636" y="2945066"/>
                <a:ext cx="486344" cy="491660"/>
              </a:xfrm>
              <a:prstGeom prst="rect">
                <a:avLst/>
              </a:prstGeom>
              <a:solidFill>
                <a:schemeClr val="bg1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 b="1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文本框 36"/>
              <p:cNvSpPr txBox="1"/>
              <p:nvPr/>
            </p:nvSpPr>
            <p:spPr>
              <a:xfrm>
                <a:off x="7590615" y="3017863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14400"/>
                <a:r>
                  <a:rPr lang="en-US" altLang="zh-CN" sz="1800" b="1" dirty="0">
                    <a:solidFill>
                      <a:prstClr val="black"/>
                    </a:solidFill>
                  </a:rPr>
                  <a:t>2</a:t>
                </a:r>
                <a:endParaRPr lang="zh-CN" altLang="en-US" sz="1800" b="1" dirty="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38" name="组合 37"/>
          <p:cNvGrpSpPr/>
          <p:nvPr/>
        </p:nvGrpSpPr>
        <p:grpSpPr>
          <a:xfrm>
            <a:off x="4447649" y="5323176"/>
            <a:ext cx="3301464" cy="491775"/>
            <a:chOff x="7061306" y="3295950"/>
            <a:chExt cx="3301894" cy="491661"/>
          </a:xfrm>
        </p:grpSpPr>
        <p:sp>
          <p:nvSpPr>
            <p:cNvPr id="39" name="五边形 38"/>
            <p:cNvSpPr/>
            <p:nvPr/>
          </p:nvSpPr>
          <p:spPr>
            <a:xfrm>
              <a:off x="7569054" y="3295951"/>
              <a:ext cx="2794145" cy="491660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 b="1">
                <a:solidFill>
                  <a:prstClr val="white"/>
                </a:solidFill>
              </a:endParaRPr>
            </a:p>
          </p:txBody>
        </p:sp>
        <p:sp>
          <p:nvSpPr>
            <p:cNvPr id="40" name="TextBox 9"/>
            <p:cNvSpPr txBox="1"/>
            <p:nvPr/>
          </p:nvSpPr>
          <p:spPr bwMode="auto">
            <a:xfrm>
              <a:off x="7536388" y="3347589"/>
              <a:ext cx="282681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914400">
                <a:defRPr/>
              </a:pPr>
              <a:r>
                <a:rPr lang="zh-CN" altLang="en-US" sz="1800" b="1" spc="6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点击此处添加标题</a:t>
              </a:r>
              <a:endParaRPr lang="zh-CN" altLang="en-US" sz="1800" b="1" spc="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41" name="组合 40"/>
            <p:cNvGrpSpPr/>
            <p:nvPr/>
          </p:nvGrpSpPr>
          <p:grpSpPr>
            <a:xfrm>
              <a:off x="7061306" y="3295950"/>
              <a:ext cx="486344" cy="491660"/>
              <a:chOff x="7504636" y="2945066"/>
              <a:chExt cx="486344" cy="491660"/>
            </a:xfrm>
          </p:grpSpPr>
          <p:sp>
            <p:nvSpPr>
              <p:cNvPr id="42" name="矩形 41"/>
              <p:cNvSpPr/>
              <p:nvPr/>
            </p:nvSpPr>
            <p:spPr>
              <a:xfrm>
                <a:off x="7504636" y="2945066"/>
                <a:ext cx="486344" cy="491660"/>
              </a:xfrm>
              <a:prstGeom prst="rect">
                <a:avLst/>
              </a:prstGeom>
              <a:solidFill>
                <a:schemeClr val="bg1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 b="1">
                  <a:solidFill>
                    <a:prstClr val="white"/>
                  </a:solidFill>
                </a:endParaRPr>
              </a:p>
            </p:txBody>
          </p:sp>
          <p:sp>
            <p:nvSpPr>
              <p:cNvPr id="43" name="文本框 42"/>
              <p:cNvSpPr txBox="1"/>
              <p:nvPr/>
            </p:nvSpPr>
            <p:spPr>
              <a:xfrm>
                <a:off x="7590615" y="3017863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14400"/>
                <a:r>
                  <a:rPr lang="en-US" altLang="zh-CN" sz="1800" b="1" dirty="0">
                    <a:solidFill>
                      <a:prstClr val="black"/>
                    </a:solidFill>
                  </a:rPr>
                  <a:t>4</a:t>
                </a:r>
                <a:endParaRPr lang="zh-CN" altLang="en-US" sz="1800" b="1" dirty="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6" name="组合 5"/>
          <p:cNvGrpSpPr/>
          <p:nvPr/>
        </p:nvGrpSpPr>
        <p:grpSpPr>
          <a:xfrm>
            <a:off x="3030687" y="3742034"/>
            <a:ext cx="730632" cy="1200608"/>
            <a:chOff x="2620571" y="3708382"/>
            <a:chExt cx="730727" cy="1200330"/>
          </a:xfrm>
        </p:grpSpPr>
        <p:sp>
          <p:nvSpPr>
            <p:cNvPr id="44" name="矩形 43"/>
            <p:cNvSpPr/>
            <p:nvPr/>
          </p:nvSpPr>
          <p:spPr>
            <a:xfrm>
              <a:off x="2665491" y="3708382"/>
              <a:ext cx="557134" cy="1200329"/>
            </a:xfrm>
            <a:prstGeom prst="rect">
              <a:avLst/>
            </a:prstGeom>
            <a:solidFill>
              <a:schemeClr val="bg1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 b="1">
                <a:solidFill>
                  <a:prstClr val="white"/>
                </a:solidFill>
              </a:endParaRPr>
            </a:p>
          </p:txBody>
        </p:sp>
        <p:sp>
          <p:nvSpPr>
            <p:cNvPr id="120" name="TextBox 9"/>
            <p:cNvSpPr txBox="1"/>
            <p:nvPr/>
          </p:nvSpPr>
          <p:spPr bwMode="auto">
            <a:xfrm>
              <a:off x="2620571" y="3708383"/>
              <a:ext cx="730727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914400">
                <a:defRPr/>
              </a:pPr>
              <a:r>
                <a:rPr lang="zh-CN" altLang="en-US" sz="3600" spc="6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目 录</a:t>
              </a:r>
              <a:endParaRPr lang="zh-CN" altLang="en-US" sz="3600" spc="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52" t="2940" r="45974"/>
          <a:stretch>
            <a:fillRect/>
          </a:stretch>
        </p:blipFill>
        <p:spPr>
          <a:xfrm>
            <a:off x="4165058" y="1968957"/>
            <a:ext cx="3932859" cy="4328063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1379358" y="1968953"/>
            <a:ext cx="3002911" cy="4328063"/>
            <a:chOff x="1379538" y="1968496"/>
            <a:chExt cx="3003302" cy="4327061"/>
          </a:xfrm>
        </p:grpSpPr>
        <p:sp>
          <p:nvSpPr>
            <p:cNvPr id="6" name="等腰三角形 11"/>
            <p:cNvSpPr/>
            <p:nvPr/>
          </p:nvSpPr>
          <p:spPr bwMode="auto">
            <a:xfrm rot="5400000" flipH="1">
              <a:off x="717658" y="2630376"/>
              <a:ext cx="4327061" cy="3003302"/>
            </a:xfrm>
            <a:custGeom>
              <a:avLst/>
              <a:gdLst/>
              <a:ahLst/>
              <a:cxnLst/>
              <a:rect l="l" t="t" r="r" b="b"/>
              <a:pathLst>
                <a:path w="3128044" h="3007887">
                  <a:moveTo>
                    <a:pt x="3128044" y="213101"/>
                  </a:moveTo>
                  <a:lnTo>
                    <a:pt x="3128044" y="3007887"/>
                  </a:lnTo>
                  <a:lnTo>
                    <a:pt x="0" y="3007887"/>
                  </a:lnTo>
                  <a:lnTo>
                    <a:pt x="0" y="213101"/>
                  </a:lnTo>
                  <a:lnTo>
                    <a:pt x="2445265" y="213101"/>
                  </a:lnTo>
                  <a:lnTo>
                    <a:pt x="2568863" y="0"/>
                  </a:lnTo>
                  <a:lnTo>
                    <a:pt x="2692462" y="213101"/>
                  </a:lnTo>
                  <a:close/>
                </a:path>
              </a:pathLst>
            </a:custGeom>
            <a:solidFill>
              <a:srgbClr val="E7A553"/>
            </a:solidFill>
            <a:ln w="603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black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endParaRPr>
            </a:p>
          </p:txBody>
        </p:sp>
        <p:sp>
          <p:nvSpPr>
            <p:cNvPr id="7" name="TextBox 8"/>
            <p:cNvSpPr txBox="1">
              <a:spLocks noChangeArrowheads="1"/>
            </p:cNvSpPr>
            <p:nvPr/>
          </p:nvSpPr>
          <p:spPr bwMode="auto">
            <a:xfrm>
              <a:off x="1443228" y="3214605"/>
              <a:ext cx="2681275" cy="2031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just" defTabSz="914400">
                <a:lnSpc>
                  <a:spcPct val="150000"/>
                </a:lnSpc>
              </a:pPr>
              <a:r>
                <a:rPr lang="zh-CN" altLang="en-US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 </a:t>
              </a:r>
              <a:r>
                <a:rPr lang="en-US" altLang="zh-CN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 </a:t>
              </a:r>
              <a:r>
                <a:rPr lang="en-US" altLang="zh-CN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 坚持精益求精、拒绝平庸的做事精神，帮助您实现美观、精致、严谨、动感的</a:t>
              </a:r>
              <a:r>
                <a:rPr lang="en-US" altLang="zh-CN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展示效果，让您的</a:t>
              </a:r>
              <a:r>
                <a:rPr lang="en-US" altLang="zh-CN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创造卓越价值。</a:t>
              </a:r>
              <a:endPara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TextBox 18"/>
            <p:cNvSpPr txBox="1">
              <a:spLocks noChangeArrowheads="1"/>
            </p:cNvSpPr>
            <p:nvPr/>
          </p:nvSpPr>
          <p:spPr bwMode="auto">
            <a:xfrm>
              <a:off x="1674729" y="2863351"/>
              <a:ext cx="2431224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r" defTabSz="914400"/>
              <a:r>
                <a:rPr lang="zh-CN" altLang="en-US" sz="16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上海锐普广告有限公司</a:t>
              </a:r>
              <a:endParaRPr lang="zh-CN" altLang="en-US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7888091" y="1968955"/>
            <a:ext cx="2950533" cy="4328063"/>
            <a:chOff x="7893879" y="1968498"/>
            <a:chExt cx="2950917" cy="4327061"/>
          </a:xfrm>
        </p:grpSpPr>
        <p:sp>
          <p:nvSpPr>
            <p:cNvPr id="10" name="等腰三角形 11"/>
            <p:cNvSpPr/>
            <p:nvPr/>
          </p:nvSpPr>
          <p:spPr bwMode="auto">
            <a:xfrm rot="16200000">
              <a:off x="7205807" y="2656570"/>
              <a:ext cx="4327061" cy="2950917"/>
            </a:xfrm>
            <a:custGeom>
              <a:avLst/>
              <a:gdLst/>
              <a:ahLst/>
              <a:cxnLst/>
              <a:rect l="l" t="t" r="r" b="b"/>
              <a:pathLst>
                <a:path w="3128044" h="3007887">
                  <a:moveTo>
                    <a:pt x="3128044" y="213101"/>
                  </a:moveTo>
                  <a:lnTo>
                    <a:pt x="3128044" y="3007887"/>
                  </a:lnTo>
                  <a:lnTo>
                    <a:pt x="0" y="3007887"/>
                  </a:lnTo>
                  <a:lnTo>
                    <a:pt x="0" y="213101"/>
                  </a:lnTo>
                  <a:lnTo>
                    <a:pt x="2445265" y="213101"/>
                  </a:lnTo>
                  <a:lnTo>
                    <a:pt x="2568863" y="0"/>
                  </a:lnTo>
                  <a:lnTo>
                    <a:pt x="2692462" y="213101"/>
                  </a:lnTo>
                  <a:close/>
                </a:path>
              </a:pathLst>
            </a:custGeom>
            <a:solidFill>
              <a:srgbClr val="E7A553"/>
            </a:solidFill>
            <a:ln w="603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black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endParaRPr>
            </a:p>
          </p:txBody>
        </p:sp>
        <p:sp>
          <p:nvSpPr>
            <p:cNvPr id="4" name="TextBox 8"/>
            <p:cNvSpPr txBox="1">
              <a:spLocks noChangeArrowheads="1"/>
            </p:cNvSpPr>
            <p:nvPr/>
          </p:nvSpPr>
          <p:spPr bwMode="auto">
            <a:xfrm>
              <a:off x="8152003" y="3227305"/>
              <a:ext cx="2681275" cy="2031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just" defTabSz="914400">
                <a:lnSpc>
                  <a:spcPct val="150000"/>
                </a:lnSpc>
              </a:pPr>
              <a:r>
                <a:rPr lang="zh-CN" altLang="en-US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 </a:t>
              </a:r>
              <a:r>
                <a:rPr lang="en-US" altLang="zh-CN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 </a:t>
              </a:r>
              <a:r>
                <a:rPr lang="en-US" altLang="zh-CN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 坚持精益求精、拒绝平庸的做事精神，帮助您实现美观、精致、严谨、动感的</a:t>
              </a:r>
              <a:r>
                <a:rPr lang="en-US" altLang="zh-CN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展示效果，让您的</a:t>
              </a:r>
              <a:r>
                <a:rPr lang="en-US" altLang="zh-CN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创造卓越价值。</a:t>
              </a:r>
              <a:endPara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" name="TextBox 18"/>
            <p:cNvSpPr txBox="1">
              <a:spLocks noChangeArrowheads="1"/>
            </p:cNvSpPr>
            <p:nvPr/>
          </p:nvSpPr>
          <p:spPr bwMode="auto">
            <a:xfrm>
              <a:off x="8118297" y="2876051"/>
              <a:ext cx="2431224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/>
              <a:r>
                <a:rPr lang="zh-CN" altLang="en-US" sz="16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上海锐普广告有限公司</a:t>
              </a:r>
              <a:endParaRPr lang="zh-CN" altLang="en-US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-101588" y="6417189"/>
            <a:ext cx="12503722" cy="369418"/>
            <a:chOff x="-101601" y="6415704"/>
            <a:chExt cx="12505350" cy="369332"/>
          </a:xfrm>
        </p:grpSpPr>
        <p:sp>
          <p:nvSpPr>
            <p:cNvPr id="44" name="圆角矩形 43"/>
            <p:cNvSpPr/>
            <p:nvPr/>
          </p:nvSpPr>
          <p:spPr>
            <a:xfrm rot="16200000">
              <a:off x="5655559" y="796039"/>
              <a:ext cx="94343" cy="11608663"/>
            </a:xfrm>
            <a:prstGeom prst="roundRect">
              <a:avLst/>
            </a:prstGeom>
            <a:solidFill>
              <a:srgbClr val="E7A55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45" name="圆角矩形 44"/>
            <p:cNvSpPr/>
            <p:nvPr/>
          </p:nvSpPr>
          <p:spPr>
            <a:xfrm rot="16200000" flipH="1">
              <a:off x="12039024" y="6328411"/>
              <a:ext cx="207301" cy="522148"/>
            </a:xfrm>
            <a:prstGeom prst="roundRect">
              <a:avLst/>
            </a:prstGeom>
            <a:solidFill>
              <a:srgbClr val="E7A55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46" name="文本框 45"/>
            <p:cNvSpPr txBox="1"/>
            <p:nvPr/>
          </p:nvSpPr>
          <p:spPr>
            <a:xfrm>
              <a:off x="11491189" y="6415704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altLang="zh-CN" sz="1800" b="1" dirty="0">
                  <a:solidFill>
                    <a:prstClr val="white"/>
                  </a:solidFill>
                </a:rPr>
                <a:t>18</a:t>
              </a:r>
              <a:endParaRPr lang="zh-CN" altLang="en-US" sz="1800" b="1" dirty="0">
                <a:solidFill>
                  <a:prstClr val="white"/>
                </a:solidFill>
              </a:endParaRPr>
            </a:p>
          </p:txBody>
        </p:sp>
      </p:grpSp>
      <p:sp>
        <p:nvSpPr>
          <p:cNvPr id="47" name="TextBox 9"/>
          <p:cNvSpPr txBox="1"/>
          <p:nvPr/>
        </p:nvSpPr>
        <p:spPr bwMode="auto">
          <a:xfrm>
            <a:off x="1307593" y="581942"/>
            <a:ext cx="3233242" cy="400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defRPr/>
            </a:pPr>
            <a:r>
              <a:rPr lang="zh-CN" altLang="en-US" sz="2000" b="1" spc="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点击此处添加标题</a:t>
            </a:r>
            <a:endParaRPr lang="zh-CN" altLang="en-US" sz="2000" b="1" spc="6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60"/>
          <p:cNvSpPr txBox="1">
            <a:spLocks noChangeArrowheads="1"/>
          </p:cNvSpPr>
          <p:nvPr/>
        </p:nvSpPr>
        <p:spPr bwMode="auto">
          <a:xfrm>
            <a:off x="1307593" y="5182634"/>
            <a:ext cx="9816159" cy="7388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914400">
              <a:lnSpc>
                <a:spcPct val="150000"/>
              </a:lnSpc>
              <a:buClr>
                <a:srgbClr val="0070C0"/>
              </a:buClr>
              <a:defRPr/>
            </a:pPr>
            <a:r>
              <a:rPr lang="zh-CN" altLang="en-US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拥有国内顶尖的 </a:t>
            </a:r>
            <a:r>
              <a:rPr lang="en-US" altLang="zh-CN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制作技术、顶级的 </a:t>
            </a:r>
            <a:r>
              <a:rPr lang="en-US" altLang="zh-CN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设计团队， 坚持精益求精、拒绝平庸的做事精神，帮助您实现美观、精致、严谨、动感的</a:t>
            </a:r>
            <a:r>
              <a:rPr lang="en-US" altLang="zh-CN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展示效果，让您的</a:t>
            </a:r>
            <a:r>
              <a:rPr lang="en-US" altLang="zh-CN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创造卓越价值。</a:t>
            </a:r>
            <a:endParaRPr lang="zh-CN" altLang="en-US" sz="14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TextBox 61"/>
          <p:cNvSpPr txBox="1">
            <a:spLocks noChangeArrowheads="1"/>
          </p:cNvSpPr>
          <p:nvPr/>
        </p:nvSpPr>
        <p:spPr bwMode="auto">
          <a:xfrm>
            <a:off x="1307594" y="4742190"/>
            <a:ext cx="2604815" cy="4617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914400">
              <a:lnSpc>
                <a:spcPct val="150000"/>
              </a:lnSpc>
              <a:buClr>
                <a:srgbClr val="0070C0"/>
              </a:buClr>
              <a:defRPr/>
            </a:pPr>
            <a:r>
              <a:rPr lang="zh-CN" altLang="en-US" sz="1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上海锐普广告有限公司</a:t>
            </a:r>
            <a:endParaRPr lang="zh-CN" altLang="en-US" sz="16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" name="组合 4"/>
          <p:cNvGrpSpPr/>
          <p:nvPr/>
        </p:nvGrpSpPr>
        <p:grpSpPr bwMode="auto">
          <a:xfrm>
            <a:off x="2015863" y="2140020"/>
            <a:ext cx="8011596" cy="2419777"/>
            <a:chOff x="1331640" y="2574722"/>
            <a:chExt cx="7191886" cy="2171018"/>
          </a:xfrm>
        </p:grpSpPr>
        <p:sp>
          <p:nvSpPr>
            <p:cNvPr id="6" name="TextBox 4"/>
            <p:cNvSpPr txBox="1">
              <a:spLocks noChangeArrowheads="1"/>
            </p:cNvSpPr>
            <p:nvPr/>
          </p:nvSpPr>
          <p:spPr bwMode="auto">
            <a:xfrm>
              <a:off x="1331640" y="2575407"/>
              <a:ext cx="810334" cy="3728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>
                <a:lnSpc>
                  <a:spcPct val="150000"/>
                </a:lnSpc>
                <a:buClr>
                  <a:srgbClr val="0070C0"/>
                </a:buClr>
                <a:defRPr/>
              </a:pPr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  <a:endParaRPr lang="zh-CN" altLang="en-US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" name="TextBox 6"/>
            <p:cNvSpPr txBox="1">
              <a:spLocks noChangeArrowheads="1"/>
            </p:cNvSpPr>
            <p:nvPr/>
          </p:nvSpPr>
          <p:spPr bwMode="auto">
            <a:xfrm>
              <a:off x="1331640" y="2974210"/>
              <a:ext cx="810334" cy="3728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>
                <a:lnSpc>
                  <a:spcPct val="150000"/>
                </a:lnSpc>
                <a:buClr>
                  <a:srgbClr val="0070C0"/>
                </a:buClr>
                <a:defRPr/>
              </a:pPr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  <a:endParaRPr lang="zh-CN" altLang="en-US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TextBox 7"/>
            <p:cNvSpPr txBox="1">
              <a:spLocks noChangeArrowheads="1"/>
            </p:cNvSpPr>
            <p:nvPr/>
          </p:nvSpPr>
          <p:spPr bwMode="auto">
            <a:xfrm>
              <a:off x="1331640" y="3373013"/>
              <a:ext cx="810334" cy="3728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>
                <a:lnSpc>
                  <a:spcPct val="150000"/>
                </a:lnSpc>
                <a:buClr>
                  <a:srgbClr val="0070C0"/>
                </a:buClr>
                <a:defRPr/>
              </a:pPr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  <a:endParaRPr lang="zh-CN" altLang="en-US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TextBox 8"/>
            <p:cNvSpPr txBox="1">
              <a:spLocks noChangeArrowheads="1"/>
            </p:cNvSpPr>
            <p:nvPr/>
          </p:nvSpPr>
          <p:spPr bwMode="auto">
            <a:xfrm>
              <a:off x="1331640" y="3771816"/>
              <a:ext cx="810334" cy="3728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>
                <a:lnSpc>
                  <a:spcPct val="150000"/>
                </a:lnSpc>
                <a:buClr>
                  <a:srgbClr val="0070C0"/>
                </a:buClr>
                <a:defRPr/>
              </a:pPr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  <a:endParaRPr lang="zh-CN" altLang="en-US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TextBox 9"/>
            <p:cNvSpPr txBox="1">
              <a:spLocks noChangeArrowheads="1"/>
            </p:cNvSpPr>
            <p:nvPr/>
          </p:nvSpPr>
          <p:spPr bwMode="auto">
            <a:xfrm>
              <a:off x="1331640" y="4170618"/>
              <a:ext cx="810334" cy="3728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>
                <a:lnSpc>
                  <a:spcPct val="150000"/>
                </a:lnSpc>
                <a:buClr>
                  <a:srgbClr val="0070C0"/>
                </a:buClr>
                <a:defRPr/>
              </a:pPr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  <a:endParaRPr lang="zh-CN" altLang="en-US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1" name="直接连接符 10"/>
            <p:cNvCxnSpPr/>
            <p:nvPr/>
          </p:nvCxnSpPr>
          <p:spPr>
            <a:xfrm>
              <a:off x="2340069" y="2574722"/>
              <a:ext cx="0" cy="1903113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箭头连接符 11"/>
            <p:cNvCxnSpPr/>
            <p:nvPr/>
          </p:nvCxnSpPr>
          <p:spPr>
            <a:xfrm>
              <a:off x="2340069" y="4477835"/>
              <a:ext cx="6170756" cy="0"/>
            </a:xfrm>
            <a:prstGeom prst="straightConnector1">
              <a:avLst/>
            </a:prstGeom>
            <a:ln w="12700">
              <a:solidFill>
                <a:schemeClr val="bg1">
                  <a:lumMod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矩形 12"/>
            <p:cNvSpPr/>
            <p:nvPr/>
          </p:nvSpPr>
          <p:spPr>
            <a:xfrm>
              <a:off x="2340069" y="2574722"/>
              <a:ext cx="6183457" cy="307926"/>
            </a:xfrm>
            <a:prstGeom prst="rect">
              <a:avLst/>
            </a:prstGeom>
            <a:solidFill>
              <a:srgbClr val="E7A55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2340069" y="2974709"/>
              <a:ext cx="3427493" cy="307926"/>
            </a:xfrm>
            <a:prstGeom prst="rect">
              <a:avLst/>
            </a:prstGeom>
            <a:solidFill>
              <a:srgbClr val="E7A55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2340069" y="3381045"/>
              <a:ext cx="2743264" cy="307926"/>
            </a:xfrm>
            <a:prstGeom prst="rect">
              <a:avLst/>
            </a:prstGeom>
            <a:solidFill>
              <a:srgbClr val="E7A55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2340069" y="3771508"/>
              <a:ext cx="4799124" cy="307926"/>
            </a:xfrm>
            <a:prstGeom prst="rect">
              <a:avLst/>
            </a:prstGeom>
            <a:solidFill>
              <a:srgbClr val="E7A55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2340069" y="4169909"/>
              <a:ext cx="1371632" cy="307926"/>
            </a:xfrm>
            <a:prstGeom prst="rect">
              <a:avLst/>
            </a:prstGeom>
            <a:solidFill>
              <a:srgbClr val="E7A55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cxnSp>
          <p:nvCxnSpPr>
            <p:cNvPr id="18" name="直接连接符 17"/>
            <p:cNvCxnSpPr/>
            <p:nvPr/>
          </p:nvCxnSpPr>
          <p:spPr>
            <a:xfrm>
              <a:off x="3025885" y="2574722"/>
              <a:ext cx="0" cy="190311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>
              <a:off x="5083333" y="2574722"/>
              <a:ext cx="0" cy="190311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>
              <a:off x="5767562" y="2574722"/>
              <a:ext cx="0" cy="190311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>
              <a:off x="7825010" y="2574722"/>
              <a:ext cx="0" cy="1890415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>
              <a:off x="6453378" y="2574722"/>
              <a:ext cx="0" cy="190311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>
              <a:off x="7139194" y="2574722"/>
              <a:ext cx="0" cy="190311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>
              <a:off x="3711701" y="2574722"/>
              <a:ext cx="0" cy="190311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>
              <a:off x="4397517" y="2574722"/>
              <a:ext cx="0" cy="190311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67"/>
            <p:cNvSpPr txBox="1">
              <a:spLocks noChangeArrowheads="1"/>
            </p:cNvSpPr>
            <p:nvPr/>
          </p:nvSpPr>
          <p:spPr bwMode="auto">
            <a:xfrm>
              <a:off x="2574060" y="4510970"/>
              <a:ext cx="672209" cy="2347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>
                <a:defRPr/>
              </a:pPr>
              <a:r>
                <a:rPr lang="zh-CN" altLang="en-US" sz="11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  <a:endParaRPr lang="zh-CN" altLang="en-US" sz="11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7" name="TextBox 68"/>
            <p:cNvSpPr txBox="1">
              <a:spLocks noChangeArrowheads="1"/>
            </p:cNvSpPr>
            <p:nvPr/>
          </p:nvSpPr>
          <p:spPr bwMode="auto">
            <a:xfrm>
              <a:off x="3276523" y="4510970"/>
              <a:ext cx="672209" cy="2347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>
                <a:defRPr/>
              </a:pPr>
              <a:r>
                <a:rPr lang="zh-CN" altLang="en-US" sz="11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  <a:endParaRPr lang="zh-CN" altLang="en-US" sz="11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" name="TextBox 69"/>
            <p:cNvSpPr txBox="1">
              <a:spLocks noChangeArrowheads="1"/>
            </p:cNvSpPr>
            <p:nvPr/>
          </p:nvSpPr>
          <p:spPr bwMode="auto">
            <a:xfrm>
              <a:off x="3978986" y="4510970"/>
              <a:ext cx="672209" cy="2347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>
                <a:defRPr/>
              </a:pPr>
              <a:r>
                <a:rPr lang="zh-CN" altLang="en-US" sz="11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  <a:endParaRPr lang="zh-CN" altLang="en-US" sz="11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" name="TextBox 70"/>
            <p:cNvSpPr txBox="1">
              <a:spLocks noChangeArrowheads="1"/>
            </p:cNvSpPr>
            <p:nvPr/>
          </p:nvSpPr>
          <p:spPr bwMode="auto">
            <a:xfrm>
              <a:off x="4681449" y="4510970"/>
              <a:ext cx="672209" cy="2347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>
                <a:defRPr/>
              </a:pPr>
              <a:r>
                <a:rPr lang="zh-CN" altLang="en-US" sz="11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  <a:endParaRPr lang="zh-CN" altLang="en-US" sz="11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" name="TextBox 71"/>
            <p:cNvSpPr txBox="1">
              <a:spLocks noChangeArrowheads="1"/>
            </p:cNvSpPr>
            <p:nvPr/>
          </p:nvSpPr>
          <p:spPr bwMode="auto">
            <a:xfrm>
              <a:off x="5383912" y="4510970"/>
              <a:ext cx="672209" cy="2347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>
                <a:defRPr/>
              </a:pPr>
              <a:r>
                <a:rPr lang="zh-CN" altLang="en-US" sz="11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  <a:endParaRPr lang="zh-CN" altLang="en-US" sz="11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" name="TextBox 72"/>
            <p:cNvSpPr txBox="1">
              <a:spLocks noChangeArrowheads="1"/>
            </p:cNvSpPr>
            <p:nvPr/>
          </p:nvSpPr>
          <p:spPr bwMode="auto">
            <a:xfrm>
              <a:off x="6086375" y="4510970"/>
              <a:ext cx="672209" cy="2347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>
                <a:defRPr/>
              </a:pPr>
              <a:r>
                <a:rPr lang="zh-CN" altLang="en-US" sz="11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  <a:endParaRPr lang="zh-CN" altLang="en-US" sz="11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TextBox 73"/>
            <p:cNvSpPr txBox="1">
              <a:spLocks noChangeArrowheads="1"/>
            </p:cNvSpPr>
            <p:nvPr/>
          </p:nvSpPr>
          <p:spPr bwMode="auto">
            <a:xfrm>
              <a:off x="6788838" y="4510970"/>
              <a:ext cx="672209" cy="2347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>
                <a:defRPr/>
              </a:pPr>
              <a:r>
                <a:rPr lang="zh-CN" altLang="en-US" sz="11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  <a:endParaRPr lang="zh-CN" altLang="en-US" sz="11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" name="TextBox 74"/>
            <p:cNvSpPr txBox="1">
              <a:spLocks noChangeArrowheads="1"/>
            </p:cNvSpPr>
            <p:nvPr/>
          </p:nvSpPr>
          <p:spPr bwMode="auto">
            <a:xfrm>
              <a:off x="7491303" y="4510970"/>
              <a:ext cx="672209" cy="2347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>
                <a:defRPr/>
              </a:pPr>
              <a:r>
                <a:rPr lang="zh-CN" altLang="en-US" sz="11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  <a:endParaRPr lang="zh-CN" altLang="en-US" sz="11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6" name="组合 65"/>
          <p:cNvGrpSpPr/>
          <p:nvPr/>
        </p:nvGrpSpPr>
        <p:grpSpPr>
          <a:xfrm>
            <a:off x="-101588" y="6417189"/>
            <a:ext cx="12503722" cy="369418"/>
            <a:chOff x="-101601" y="6415704"/>
            <a:chExt cx="12505350" cy="369332"/>
          </a:xfrm>
        </p:grpSpPr>
        <p:sp>
          <p:nvSpPr>
            <p:cNvPr id="67" name="圆角矩形 66"/>
            <p:cNvSpPr/>
            <p:nvPr/>
          </p:nvSpPr>
          <p:spPr>
            <a:xfrm rot="16200000">
              <a:off x="5655559" y="796039"/>
              <a:ext cx="94343" cy="11608663"/>
            </a:xfrm>
            <a:prstGeom prst="roundRect">
              <a:avLst/>
            </a:prstGeom>
            <a:solidFill>
              <a:srgbClr val="E7A55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68" name="圆角矩形 67"/>
            <p:cNvSpPr/>
            <p:nvPr/>
          </p:nvSpPr>
          <p:spPr>
            <a:xfrm rot="16200000" flipH="1">
              <a:off x="12039024" y="6328411"/>
              <a:ext cx="207301" cy="522148"/>
            </a:xfrm>
            <a:prstGeom prst="roundRect">
              <a:avLst/>
            </a:prstGeom>
            <a:solidFill>
              <a:srgbClr val="E7A55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69" name="文本框 68"/>
            <p:cNvSpPr txBox="1"/>
            <p:nvPr/>
          </p:nvSpPr>
          <p:spPr>
            <a:xfrm>
              <a:off x="11491189" y="6415704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altLang="zh-CN" sz="1800" b="1" dirty="0">
                  <a:solidFill>
                    <a:prstClr val="white"/>
                  </a:solidFill>
                </a:rPr>
                <a:t>19</a:t>
              </a:r>
              <a:endParaRPr lang="zh-CN" altLang="en-US" sz="1800" b="1" dirty="0">
                <a:solidFill>
                  <a:prstClr val="white"/>
                </a:solidFill>
              </a:endParaRPr>
            </a:p>
          </p:txBody>
        </p:sp>
      </p:grpSp>
      <p:sp>
        <p:nvSpPr>
          <p:cNvPr id="70" name="TextBox 9"/>
          <p:cNvSpPr txBox="1"/>
          <p:nvPr/>
        </p:nvSpPr>
        <p:spPr bwMode="auto">
          <a:xfrm>
            <a:off x="1307593" y="581942"/>
            <a:ext cx="3233242" cy="400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defRPr/>
            </a:pPr>
            <a:r>
              <a:rPr lang="zh-CN" altLang="en-US" sz="2000" b="1" spc="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点击此处添加标题</a:t>
            </a:r>
            <a:endParaRPr lang="zh-CN" altLang="en-US" sz="2000" b="1" spc="6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1" y="-1"/>
            <a:ext cx="12190413" cy="6859589"/>
            <a:chOff x="0" y="-1"/>
            <a:chExt cx="12192000" cy="6858001"/>
          </a:xfrm>
        </p:grpSpPr>
        <p:pic>
          <p:nvPicPr>
            <p:cNvPr id="48" name="图片 47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-1"/>
              <a:ext cx="12191999" cy="6858001"/>
            </a:xfrm>
            <a:prstGeom prst="rect">
              <a:avLst/>
            </a:prstGeom>
          </p:spPr>
        </p:pic>
        <p:sp>
          <p:nvSpPr>
            <p:cNvPr id="2" name="矩形 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2D0505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1325255" y="48744"/>
            <a:ext cx="9539905" cy="6762103"/>
            <a:chOff x="2434953" y="458388"/>
            <a:chExt cx="7345808" cy="5204994"/>
          </a:xfrm>
        </p:grpSpPr>
        <p:pic>
          <p:nvPicPr>
            <p:cNvPr id="50" name="图片 4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34953" y="458388"/>
              <a:ext cx="7345808" cy="5204994"/>
            </a:xfrm>
            <a:prstGeom prst="rect">
              <a:avLst/>
            </a:prstGeom>
            <a:effectLst>
              <a:outerShdw blurRad="457200" dist="38100" dir="16200000" sx="106000" sy="106000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51" name="任意多边形 50"/>
            <p:cNvSpPr/>
            <p:nvPr/>
          </p:nvSpPr>
          <p:spPr>
            <a:xfrm>
              <a:off x="4310743" y="783771"/>
              <a:ext cx="3686628" cy="1219200"/>
            </a:xfrm>
            <a:custGeom>
              <a:avLst/>
              <a:gdLst>
                <a:gd name="connsiteX0" fmla="*/ 0 w 3686628"/>
                <a:gd name="connsiteY0" fmla="*/ 1132115 h 1219200"/>
                <a:gd name="connsiteX1" fmla="*/ 43543 w 3686628"/>
                <a:gd name="connsiteY1" fmla="*/ 1103086 h 1219200"/>
                <a:gd name="connsiteX2" fmla="*/ 1843314 w 3686628"/>
                <a:gd name="connsiteY2" fmla="*/ 0 h 1219200"/>
                <a:gd name="connsiteX3" fmla="*/ 3686628 w 3686628"/>
                <a:gd name="connsiteY3" fmla="*/ 1219200 h 1219200"/>
                <a:gd name="connsiteX4" fmla="*/ 3686628 w 3686628"/>
                <a:gd name="connsiteY4" fmla="*/ 1219200 h 1219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86628" h="1219200">
                  <a:moveTo>
                    <a:pt x="0" y="1132115"/>
                  </a:moveTo>
                  <a:lnTo>
                    <a:pt x="43543" y="1103086"/>
                  </a:lnTo>
                  <a:lnTo>
                    <a:pt x="1843314" y="0"/>
                  </a:lnTo>
                  <a:lnTo>
                    <a:pt x="3686628" y="1219200"/>
                  </a:lnTo>
                  <a:lnTo>
                    <a:pt x="3686628" y="1219200"/>
                  </a:lnTo>
                </a:path>
              </a:pathLst>
            </a:custGeom>
            <a:noFill/>
            <a:ln>
              <a:solidFill>
                <a:schemeClr val="bg2">
                  <a:lumMod val="75000"/>
                  <a:alpha val="5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4459257" y="2985977"/>
            <a:ext cx="3289856" cy="486457"/>
            <a:chOff x="7072916" y="3301266"/>
            <a:chExt cx="3290284" cy="486344"/>
          </a:xfrm>
        </p:grpSpPr>
        <p:sp>
          <p:nvSpPr>
            <p:cNvPr id="140" name="五边形 139"/>
            <p:cNvSpPr/>
            <p:nvPr/>
          </p:nvSpPr>
          <p:spPr>
            <a:xfrm>
              <a:off x="7569054" y="3301267"/>
              <a:ext cx="2794145" cy="486343"/>
            </a:xfrm>
            <a:prstGeom prst="homePlate">
              <a:avLst/>
            </a:prstGeom>
            <a:solidFill>
              <a:srgbClr val="E7A553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 b="1">
                <a:solidFill>
                  <a:prstClr val="white"/>
                </a:solidFill>
              </a:endParaRPr>
            </a:p>
          </p:txBody>
        </p:sp>
        <p:sp>
          <p:nvSpPr>
            <p:cNvPr id="141" name="TextBox 9"/>
            <p:cNvSpPr txBox="1"/>
            <p:nvPr/>
          </p:nvSpPr>
          <p:spPr bwMode="auto">
            <a:xfrm>
              <a:off x="7536388" y="3347589"/>
              <a:ext cx="282681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914400">
                <a:defRPr/>
              </a:pPr>
              <a:r>
                <a:rPr lang="zh-CN" altLang="en-US" sz="1800" b="1" spc="6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点击此处添加标题</a:t>
              </a:r>
              <a:endParaRPr lang="zh-CN" altLang="en-US" sz="1800" b="1" spc="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4" name="组合 3"/>
            <p:cNvGrpSpPr/>
            <p:nvPr/>
          </p:nvGrpSpPr>
          <p:grpSpPr>
            <a:xfrm>
              <a:off x="7072916" y="3301266"/>
              <a:ext cx="481084" cy="486343"/>
              <a:chOff x="7516246" y="2950382"/>
              <a:chExt cx="481084" cy="486343"/>
            </a:xfrm>
          </p:grpSpPr>
          <p:sp>
            <p:nvSpPr>
              <p:cNvPr id="142" name="矩形 141"/>
              <p:cNvSpPr/>
              <p:nvPr/>
            </p:nvSpPr>
            <p:spPr>
              <a:xfrm>
                <a:off x="7516246" y="2950382"/>
                <a:ext cx="481084" cy="486343"/>
              </a:xfrm>
              <a:prstGeom prst="rect">
                <a:avLst/>
              </a:prstGeom>
              <a:solidFill>
                <a:schemeClr val="bg1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 b="1">
                  <a:solidFill>
                    <a:prstClr val="white"/>
                  </a:solidFill>
                </a:endParaRPr>
              </a:p>
            </p:txBody>
          </p:sp>
          <p:sp>
            <p:nvSpPr>
              <p:cNvPr id="143" name="文本框 142"/>
              <p:cNvSpPr txBox="1"/>
              <p:nvPr/>
            </p:nvSpPr>
            <p:spPr>
              <a:xfrm>
                <a:off x="7590615" y="3017863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14400"/>
                <a:r>
                  <a:rPr lang="en-US" altLang="zh-CN" sz="1800" b="1" dirty="0">
                    <a:solidFill>
                      <a:prstClr val="black"/>
                    </a:solidFill>
                  </a:rPr>
                  <a:t>1</a:t>
                </a:r>
                <a:endParaRPr lang="zh-CN" altLang="en-US" sz="1800" b="1" dirty="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26" name="组合 25"/>
          <p:cNvGrpSpPr/>
          <p:nvPr/>
        </p:nvGrpSpPr>
        <p:grpSpPr>
          <a:xfrm>
            <a:off x="4447649" y="4542337"/>
            <a:ext cx="3301464" cy="491775"/>
            <a:chOff x="7061306" y="3295950"/>
            <a:chExt cx="3301894" cy="491661"/>
          </a:xfrm>
        </p:grpSpPr>
        <p:sp>
          <p:nvSpPr>
            <p:cNvPr id="27" name="五边形 26"/>
            <p:cNvSpPr/>
            <p:nvPr/>
          </p:nvSpPr>
          <p:spPr>
            <a:xfrm>
              <a:off x="7569054" y="3295951"/>
              <a:ext cx="2794145" cy="491660"/>
            </a:xfrm>
            <a:prstGeom prst="homePlate">
              <a:avLst/>
            </a:prstGeom>
            <a:solidFill>
              <a:srgbClr val="E7A553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 b="1">
                <a:solidFill>
                  <a:prstClr val="white"/>
                </a:solidFill>
              </a:endParaRPr>
            </a:p>
          </p:txBody>
        </p:sp>
        <p:sp>
          <p:nvSpPr>
            <p:cNvPr id="28" name="TextBox 9"/>
            <p:cNvSpPr txBox="1"/>
            <p:nvPr/>
          </p:nvSpPr>
          <p:spPr bwMode="auto">
            <a:xfrm>
              <a:off x="7536388" y="3347589"/>
              <a:ext cx="282681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914400">
                <a:defRPr/>
              </a:pPr>
              <a:r>
                <a:rPr lang="zh-CN" altLang="en-US" sz="1800" b="1" spc="6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点击此处添加标题</a:t>
              </a:r>
              <a:endParaRPr lang="zh-CN" altLang="en-US" sz="1800" b="1" spc="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29" name="组合 28"/>
            <p:cNvGrpSpPr/>
            <p:nvPr/>
          </p:nvGrpSpPr>
          <p:grpSpPr>
            <a:xfrm>
              <a:off x="7061306" y="3295950"/>
              <a:ext cx="486344" cy="491660"/>
              <a:chOff x="7504636" y="2945066"/>
              <a:chExt cx="486344" cy="491660"/>
            </a:xfrm>
          </p:grpSpPr>
          <p:sp>
            <p:nvSpPr>
              <p:cNvPr id="30" name="矩形 29"/>
              <p:cNvSpPr/>
              <p:nvPr/>
            </p:nvSpPr>
            <p:spPr>
              <a:xfrm>
                <a:off x="7504636" y="2945066"/>
                <a:ext cx="486344" cy="491660"/>
              </a:xfrm>
              <a:prstGeom prst="rect">
                <a:avLst/>
              </a:prstGeom>
              <a:solidFill>
                <a:schemeClr val="bg1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 b="1">
                  <a:solidFill>
                    <a:prstClr val="white"/>
                  </a:solidFill>
                </a:endParaRPr>
              </a:p>
            </p:txBody>
          </p:sp>
          <p:sp>
            <p:nvSpPr>
              <p:cNvPr id="31" name="文本框 30"/>
              <p:cNvSpPr txBox="1"/>
              <p:nvPr/>
            </p:nvSpPr>
            <p:spPr>
              <a:xfrm>
                <a:off x="7590615" y="3017863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14400"/>
                <a:r>
                  <a:rPr lang="en-US" altLang="zh-CN" sz="1800" b="1" dirty="0">
                    <a:solidFill>
                      <a:prstClr val="black"/>
                    </a:solidFill>
                  </a:rPr>
                  <a:t>3</a:t>
                </a:r>
                <a:endParaRPr lang="zh-CN" altLang="en-US" sz="1800" b="1" dirty="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32" name="组合 31"/>
          <p:cNvGrpSpPr/>
          <p:nvPr/>
        </p:nvGrpSpPr>
        <p:grpSpPr>
          <a:xfrm>
            <a:off x="4447649" y="3761499"/>
            <a:ext cx="3301464" cy="491775"/>
            <a:chOff x="7061306" y="3295950"/>
            <a:chExt cx="3301894" cy="491661"/>
          </a:xfrm>
        </p:grpSpPr>
        <p:sp>
          <p:nvSpPr>
            <p:cNvPr id="33" name="五边形 32"/>
            <p:cNvSpPr/>
            <p:nvPr/>
          </p:nvSpPr>
          <p:spPr>
            <a:xfrm>
              <a:off x="7569054" y="3295951"/>
              <a:ext cx="2794145" cy="491660"/>
            </a:xfrm>
            <a:prstGeom prst="homePlate">
              <a:avLst/>
            </a:prstGeom>
            <a:solidFill>
              <a:srgbClr val="E7A553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 b="1">
                <a:solidFill>
                  <a:prstClr val="white"/>
                </a:solidFill>
              </a:endParaRPr>
            </a:p>
          </p:txBody>
        </p:sp>
        <p:sp>
          <p:nvSpPr>
            <p:cNvPr id="34" name="TextBox 9"/>
            <p:cNvSpPr txBox="1"/>
            <p:nvPr/>
          </p:nvSpPr>
          <p:spPr bwMode="auto">
            <a:xfrm>
              <a:off x="7536388" y="3347589"/>
              <a:ext cx="282681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914400">
                <a:defRPr/>
              </a:pPr>
              <a:r>
                <a:rPr lang="zh-CN" altLang="en-US" sz="1800" b="1" spc="6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点击此处添加标题</a:t>
              </a:r>
              <a:endParaRPr lang="zh-CN" altLang="en-US" sz="1800" b="1" spc="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35" name="组合 34"/>
            <p:cNvGrpSpPr/>
            <p:nvPr/>
          </p:nvGrpSpPr>
          <p:grpSpPr>
            <a:xfrm>
              <a:off x="7061306" y="3295950"/>
              <a:ext cx="486344" cy="491660"/>
              <a:chOff x="7504636" y="2945066"/>
              <a:chExt cx="486344" cy="491660"/>
            </a:xfrm>
          </p:grpSpPr>
          <p:sp>
            <p:nvSpPr>
              <p:cNvPr id="36" name="矩形 35"/>
              <p:cNvSpPr/>
              <p:nvPr/>
            </p:nvSpPr>
            <p:spPr>
              <a:xfrm>
                <a:off x="7504636" y="2945066"/>
                <a:ext cx="486344" cy="491660"/>
              </a:xfrm>
              <a:prstGeom prst="rect">
                <a:avLst/>
              </a:prstGeom>
              <a:solidFill>
                <a:schemeClr val="bg1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 b="1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文本框 36"/>
              <p:cNvSpPr txBox="1"/>
              <p:nvPr/>
            </p:nvSpPr>
            <p:spPr>
              <a:xfrm>
                <a:off x="7590615" y="3017863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14400"/>
                <a:r>
                  <a:rPr lang="en-US" altLang="zh-CN" sz="1800" b="1" dirty="0">
                    <a:solidFill>
                      <a:prstClr val="black"/>
                    </a:solidFill>
                  </a:rPr>
                  <a:t>2</a:t>
                </a:r>
                <a:endParaRPr lang="zh-CN" altLang="en-US" sz="1800" b="1" dirty="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38" name="组合 37"/>
          <p:cNvGrpSpPr/>
          <p:nvPr/>
        </p:nvGrpSpPr>
        <p:grpSpPr>
          <a:xfrm>
            <a:off x="4447649" y="5323176"/>
            <a:ext cx="3301464" cy="491775"/>
            <a:chOff x="7061306" y="3295950"/>
            <a:chExt cx="3301894" cy="491661"/>
          </a:xfrm>
        </p:grpSpPr>
        <p:sp>
          <p:nvSpPr>
            <p:cNvPr id="39" name="五边形 38"/>
            <p:cNvSpPr/>
            <p:nvPr/>
          </p:nvSpPr>
          <p:spPr>
            <a:xfrm>
              <a:off x="7569054" y="3295951"/>
              <a:ext cx="2794145" cy="491660"/>
            </a:xfrm>
            <a:prstGeom prst="homePlate">
              <a:avLst/>
            </a:prstGeom>
            <a:solidFill>
              <a:srgbClr val="E7A553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 b="1">
                <a:solidFill>
                  <a:prstClr val="white"/>
                </a:solidFill>
              </a:endParaRPr>
            </a:p>
          </p:txBody>
        </p:sp>
        <p:sp>
          <p:nvSpPr>
            <p:cNvPr id="40" name="TextBox 9"/>
            <p:cNvSpPr txBox="1"/>
            <p:nvPr/>
          </p:nvSpPr>
          <p:spPr bwMode="auto">
            <a:xfrm>
              <a:off x="7536388" y="3347589"/>
              <a:ext cx="282681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914400">
                <a:defRPr/>
              </a:pPr>
              <a:r>
                <a:rPr lang="zh-CN" altLang="en-US" sz="1800" b="1" spc="6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点击此处添加标题</a:t>
              </a:r>
              <a:endParaRPr lang="zh-CN" altLang="en-US" sz="1800" b="1" spc="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41" name="组合 40"/>
            <p:cNvGrpSpPr/>
            <p:nvPr/>
          </p:nvGrpSpPr>
          <p:grpSpPr>
            <a:xfrm>
              <a:off x="7061306" y="3295950"/>
              <a:ext cx="486344" cy="491660"/>
              <a:chOff x="7504636" y="2945066"/>
              <a:chExt cx="486344" cy="491660"/>
            </a:xfrm>
          </p:grpSpPr>
          <p:sp>
            <p:nvSpPr>
              <p:cNvPr id="42" name="矩形 41"/>
              <p:cNvSpPr/>
              <p:nvPr/>
            </p:nvSpPr>
            <p:spPr>
              <a:xfrm>
                <a:off x="7504636" y="2945066"/>
                <a:ext cx="486344" cy="491660"/>
              </a:xfrm>
              <a:prstGeom prst="rect">
                <a:avLst/>
              </a:prstGeom>
              <a:solidFill>
                <a:schemeClr val="bg1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 b="1">
                  <a:solidFill>
                    <a:prstClr val="white"/>
                  </a:solidFill>
                </a:endParaRPr>
              </a:p>
            </p:txBody>
          </p:sp>
          <p:sp>
            <p:nvSpPr>
              <p:cNvPr id="43" name="文本框 42"/>
              <p:cNvSpPr txBox="1"/>
              <p:nvPr/>
            </p:nvSpPr>
            <p:spPr>
              <a:xfrm>
                <a:off x="7590615" y="3017863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14400"/>
                <a:r>
                  <a:rPr lang="en-US" altLang="zh-CN" sz="1800" b="1" dirty="0">
                    <a:solidFill>
                      <a:prstClr val="black"/>
                    </a:solidFill>
                  </a:rPr>
                  <a:t>4</a:t>
                </a:r>
                <a:endParaRPr lang="zh-CN" altLang="en-US" sz="1800" b="1" dirty="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6" name="组合 5"/>
          <p:cNvGrpSpPr/>
          <p:nvPr/>
        </p:nvGrpSpPr>
        <p:grpSpPr>
          <a:xfrm>
            <a:off x="3030687" y="3742034"/>
            <a:ext cx="730632" cy="1200608"/>
            <a:chOff x="2620571" y="3708382"/>
            <a:chExt cx="730727" cy="1200330"/>
          </a:xfrm>
        </p:grpSpPr>
        <p:sp>
          <p:nvSpPr>
            <p:cNvPr id="44" name="矩形 43"/>
            <p:cNvSpPr/>
            <p:nvPr/>
          </p:nvSpPr>
          <p:spPr>
            <a:xfrm>
              <a:off x="2665491" y="3708382"/>
              <a:ext cx="557134" cy="1200329"/>
            </a:xfrm>
            <a:prstGeom prst="rect">
              <a:avLst/>
            </a:prstGeom>
            <a:solidFill>
              <a:schemeClr val="bg1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 b="1">
                <a:solidFill>
                  <a:prstClr val="white"/>
                </a:solidFill>
              </a:endParaRPr>
            </a:p>
          </p:txBody>
        </p:sp>
        <p:sp>
          <p:nvSpPr>
            <p:cNvPr id="120" name="TextBox 9"/>
            <p:cNvSpPr txBox="1"/>
            <p:nvPr/>
          </p:nvSpPr>
          <p:spPr bwMode="auto">
            <a:xfrm>
              <a:off x="2620571" y="3708383"/>
              <a:ext cx="730727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914400">
                <a:defRPr/>
              </a:pPr>
              <a:r>
                <a:rPr lang="zh-CN" altLang="en-US" sz="3600" spc="6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目 录</a:t>
              </a:r>
              <a:endParaRPr lang="zh-CN" altLang="en-US" sz="3600" spc="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84" t="5964" r="8767" b="49518"/>
          <a:stretch>
            <a:fillRect/>
          </a:stretch>
        </p:blipFill>
        <p:spPr>
          <a:xfrm>
            <a:off x="1371424" y="2135813"/>
            <a:ext cx="9498363" cy="256680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1302027" y="4942828"/>
            <a:ext cx="9707440" cy="1391256"/>
            <a:chOff x="1302196" y="4941684"/>
            <a:chExt cx="9708704" cy="1390934"/>
          </a:xfrm>
        </p:grpSpPr>
        <p:sp>
          <p:nvSpPr>
            <p:cNvPr id="4" name="矩形 3"/>
            <p:cNvSpPr>
              <a:spLocks noChangeArrowheads="1"/>
            </p:cNvSpPr>
            <p:nvPr/>
          </p:nvSpPr>
          <p:spPr bwMode="auto">
            <a:xfrm>
              <a:off x="1302196" y="5270789"/>
              <a:ext cx="9708704" cy="10618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>
                <a:lnSpc>
                  <a:spcPct val="150000"/>
                </a:lnSpc>
                <a:spcBef>
                  <a:spcPct val="0"/>
                </a:spcBef>
                <a:buClr>
                  <a:srgbClr val="0070C0"/>
                </a:buClr>
                <a:buFont typeface="Arial" panose="020B0604020202020204" pitchFamily="34" charset="0"/>
                <a:buNone/>
                <a:defRPr/>
              </a:pPr>
              <a:r>
                <a:rPr lang="zh-CN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上海锐普广告有限公司是中国第一家精品</a:t>
              </a:r>
              <a:r>
                <a:rPr lang="en-US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设计机构。拥有国内顶尖的</a:t>
              </a:r>
              <a:r>
                <a:rPr lang="en-US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设计团队，坚持精益求精、拒绝平庸的做事精神，帮助您实现美观、精致、严谨、动感的</a:t>
              </a:r>
              <a:r>
                <a:rPr lang="en-US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展示效果，让您的</a:t>
              </a:r>
              <a:r>
                <a:rPr lang="en-US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创造卓越价值</a:t>
              </a:r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  <a:endParaRPr lang="en-US" altLang="zh-CN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defTabSz="914400">
                <a:lnSpc>
                  <a:spcPct val="150000"/>
                </a:lnSpc>
                <a:spcBef>
                  <a:spcPct val="0"/>
                </a:spcBef>
                <a:buClr>
                  <a:srgbClr val="0070C0"/>
                </a:buClr>
                <a:buFont typeface="Arial" panose="020B0604020202020204" pitchFamily="34" charset="0"/>
                <a:buNone/>
                <a:defRPr/>
              </a:pPr>
              <a:endParaRPr lang="en-US" altLang="zh-CN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矩形 65"/>
            <p:cNvSpPr>
              <a:spLocks noChangeArrowheads="1"/>
            </p:cNvSpPr>
            <p:nvPr/>
          </p:nvSpPr>
          <p:spPr bwMode="auto">
            <a:xfrm>
              <a:off x="1302197" y="4941684"/>
              <a:ext cx="2236512" cy="3385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>
                <a:spcBef>
                  <a:spcPct val="0"/>
                </a:spcBef>
                <a:buFont typeface="Arial" panose="020B0604020202020204" pitchFamily="34" charset="0"/>
                <a:buNone/>
                <a:defRPr/>
              </a:pPr>
              <a:r>
                <a:rPr lang="zh-CN" altLang="en-US" sz="16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上海锐普广告有限公司</a:t>
              </a:r>
              <a:endParaRPr lang="zh-CN" altLang="en-US" sz="1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5202276" y="2431889"/>
            <a:ext cx="2504311" cy="2078516"/>
            <a:chOff x="5202952" y="2431324"/>
            <a:chExt cx="2504637" cy="2078035"/>
          </a:xfrm>
        </p:grpSpPr>
        <p:sp>
          <p:nvSpPr>
            <p:cNvPr id="3" name="泪滴形 2"/>
            <p:cNvSpPr/>
            <p:nvPr/>
          </p:nvSpPr>
          <p:spPr>
            <a:xfrm rot="11050920">
              <a:off x="6450921" y="2431324"/>
              <a:ext cx="953596" cy="953596"/>
            </a:xfrm>
            <a:prstGeom prst="teardrop">
              <a:avLst>
                <a:gd name="adj" fmla="val 124130"/>
              </a:avLst>
            </a:prstGeom>
            <a:solidFill>
              <a:srgbClr val="E7A553">
                <a:alpha val="80000"/>
              </a:srgbClr>
            </a:solidFill>
            <a:ln>
              <a:noFill/>
            </a:ln>
            <a:effectLst>
              <a:outerShdw blurRad="101600" dist="38100" sx="107000" sy="1070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8" name="矩形 7"/>
            <p:cNvSpPr>
              <a:spLocks noChangeArrowheads="1"/>
            </p:cNvSpPr>
            <p:nvPr/>
          </p:nvSpPr>
          <p:spPr bwMode="auto">
            <a:xfrm>
              <a:off x="6445995" y="2720025"/>
              <a:ext cx="1261594" cy="4154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defTabSz="914400">
                <a:lnSpc>
                  <a:spcPct val="150000"/>
                </a:lnSpc>
                <a:buClr>
                  <a:srgbClr val="0070C0"/>
                </a:buClr>
                <a:defRPr/>
              </a:pPr>
              <a:r>
                <a:rPr lang="zh-CN" altLang="zh-CN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专做精品 </a:t>
              </a:r>
              <a:endParaRPr lang="zh-CN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泪滴形 13"/>
            <p:cNvSpPr/>
            <p:nvPr/>
          </p:nvSpPr>
          <p:spPr>
            <a:xfrm>
              <a:off x="5202952" y="3555763"/>
              <a:ext cx="953596" cy="953596"/>
            </a:xfrm>
            <a:prstGeom prst="teardrop">
              <a:avLst>
                <a:gd name="adj" fmla="val 124130"/>
              </a:avLst>
            </a:prstGeom>
            <a:noFill/>
            <a:ln>
              <a:noFill/>
            </a:ln>
            <a:effectLst>
              <a:outerShdw blurRad="101600" dist="38100" sx="107000" sy="1070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-101588" y="6417189"/>
            <a:ext cx="12503722" cy="369418"/>
            <a:chOff x="-101601" y="6415704"/>
            <a:chExt cx="12505350" cy="369332"/>
          </a:xfrm>
        </p:grpSpPr>
        <p:sp>
          <p:nvSpPr>
            <p:cNvPr id="42" name="圆角矩形 41"/>
            <p:cNvSpPr/>
            <p:nvPr/>
          </p:nvSpPr>
          <p:spPr>
            <a:xfrm rot="16200000">
              <a:off x="5655559" y="796039"/>
              <a:ext cx="94343" cy="11608663"/>
            </a:xfrm>
            <a:prstGeom prst="roundRect">
              <a:avLst/>
            </a:prstGeom>
            <a:solidFill>
              <a:srgbClr val="E7A55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43" name="圆角矩形 42"/>
            <p:cNvSpPr/>
            <p:nvPr/>
          </p:nvSpPr>
          <p:spPr>
            <a:xfrm rot="16200000" flipH="1">
              <a:off x="12039024" y="6328411"/>
              <a:ext cx="207301" cy="522148"/>
            </a:xfrm>
            <a:prstGeom prst="roundRect">
              <a:avLst/>
            </a:prstGeom>
            <a:solidFill>
              <a:srgbClr val="E7A55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11491189" y="6415704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altLang="zh-CN" sz="1800" b="1" dirty="0">
                  <a:solidFill>
                    <a:prstClr val="white"/>
                  </a:solidFill>
                </a:rPr>
                <a:t>20</a:t>
              </a:r>
              <a:endParaRPr lang="zh-CN" altLang="en-US" sz="1800" b="1" dirty="0">
                <a:solidFill>
                  <a:prstClr val="white"/>
                </a:solidFill>
              </a:endParaRPr>
            </a:p>
          </p:txBody>
        </p:sp>
      </p:grpSp>
      <p:sp>
        <p:nvSpPr>
          <p:cNvPr id="45" name="TextBox 9"/>
          <p:cNvSpPr txBox="1"/>
          <p:nvPr/>
        </p:nvSpPr>
        <p:spPr bwMode="auto">
          <a:xfrm>
            <a:off x="1307593" y="581942"/>
            <a:ext cx="3233242" cy="400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defRPr/>
            </a:pPr>
            <a:r>
              <a:rPr lang="zh-CN" altLang="en-US" sz="2000" b="1" spc="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点击此处添加标题</a:t>
            </a:r>
            <a:endParaRPr lang="zh-CN" altLang="en-US" sz="2000" b="1" spc="6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组合 47"/>
          <p:cNvGrpSpPr/>
          <p:nvPr/>
        </p:nvGrpSpPr>
        <p:grpSpPr>
          <a:xfrm>
            <a:off x="1379359" y="2045306"/>
            <a:ext cx="2938568" cy="1561633"/>
            <a:chOff x="1666876" y="1715330"/>
            <a:chExt cx="2938951" cy="2053255"/>
          </a:xfrm>
          <a:solidFill>
            <a:srgbClr val="EC5F7D"/>
          </a:solidFill>
          <a:effectLst/>
        </p:grpSpPr>
        <p:sp>
          <p:nvSpPr>
            <p:cNvPr id="49" name="矩形 48"/>
            <p:cNvSpPr/>
            <p:nvPr/>
          </p:nvSpPr>
          <p:spPr bwMode="auto">
            <a:xfrm>
              <a:off x="1666876" y="1715330"/>
              <a:ext cx="2938951" cy="2053255"/>
            </a:xfrm>
            <a:prstGeom prst="rect">
              <a:avLst/>
            </a:prstGeom>
            <a:solidFill>
              <a:srgbClr val="E7A553"/>
            </a:solidFill>
            <a:ln w="603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50" name="组合 49"/>
            <p:cNvGrpSpPr/>
            <p:nvPr/>
          </p:nvGrpSpPr>
          <p:grpSpPr>
            <a:xfrm>
              <a:off x="1857111" y="1997697"/>
              <a:ext cx="2568864" cy="1441938"/>
              <a:chOff x="6098911" y="3140782"/>
              <a:chExt cx="2568864" cy="1441938"/>
            </a:xfrm>
            <a:grpFill/>
          </p:grpSpPr>
          <p:sp>
            <p:nvSpPr>
              <p:cNvPr id="51" name="Text Box 11"/>
              <p:cNvSpPr txBox="1">
                <a:spLocks noChangeArrowheads="1"/>
              </p:cNvSpPr>
              <p:nvPr/>
            </p:nvSpPr>
            <p:spPr bwMode="auto">
              <a:xfrm>
                <a:off x="6098911" y="3140782"/>
                <a:ext cx="1638836" cy="607003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just" defTabSz="914400">
                  <a:lnSpc>
                    <a:spcPct val="150000"/>
                  </a:lnSpc>
                </a:pPr>
                <a:r>
                  <a:rPr lang="zh-CN" altLang="en-US" sz="160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此处添加标题</a:t>
                </a:r>
                <a:endParaRPr lang="zh-CN" altLang="en-US" sz="16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2" name="Text Box 11"/>
              <p:cNvSpPr txBox="1">
                <a:spLocks noChangeArrowheads="1"/>
              </p:cNvSpPr>
              <p:nvPr/>
            </p:nvSpPr>
            <p:spPr bwMode="auto">
              <a:xfrm>
                <a:off x="6098911" y="3611290"/>
                <a:ext cx="2568864" cy="971430"/>
              </a:xfrm>
              <a:prstGeom prst="rect">
                <a:avLst/>
              </a:prstGeom>
              <a:noFill/>
              <a:ln w="15875">
                <a:noFill/>
                <a:miter lim="800000"/>
              </a:ln>
            </p:spPr>
            <p:txBody>
              <a:bodyPr wrap="square">
                <a:spAutoFit/>
              </a:bodyPr>
              <a:lstStyle>
                <a:lvl1pPr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just" defTabSz="914400">
                  <a:lnSpc>
                    <a:spcPct val="150000"/>
                  </a:lnSpc>
                </a:pPr>
                <a:r>
                  <a:rPr lang="zh-CN" altLang="en-US" sz="140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上海锐普广告有限公司是中国第一家精品</a:t>
                </a:r>
                <a:r>
                  <a:rPr lang="en-US" altLang="zh-CN" sz="140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40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设计机构</a:t>
                </a:r>
                <a:endParaRPr lang="zh-CN" altLang="en-US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53" name="组合 52"/>
          <p:cNvGrpSpPr/>
          <p:nvPr/>
        </p:nvGrpSpPr>
        <p:grpSpPr>
          <a:xfrm>
            <a:off x="4422228" y="4306299"/>
            <a:ext cx="3380985" cy="1600391"/>
            <a:chOff x="4445307" y="3684144"/>
            <a:chExt cx="3381425" cy="2350198"/>
          </a:xfrm>
          <a:solidFill>
            <a:srgbClr val="EC5F7D"/>
          </a:solidFill>
        </p:grpSpPr>
        <p:sp>
          <p:nvSpPr>
            <p:cNvPr id="54" name="矩形 53"/>
            <p:cNvSpPr/>
            <p:nvPr/>
          </p:nvSpPr>
          <p:spPr bwMode="auto">
            <a:xfrm>
              <a:off x="4445307" y="3684144"/>
              <a:ext cx="3381425" cy="2350198"/>
            </a:xfrm>
            <a:prstGeom prst="rect">
              <a:avLst/>
            </a:prstGeom>
            <a:solidFill>
              <a:srgbClr val="E7A553"/>
            </a:solidFill>
            <a:ln w="603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55" name="组合 54"/>
            <p:cNvGrpSpPr/>
            <p:nvPr/>
          </p:nvGrpSpPr>
          <p:grpSpPr>
            <a:xfrm>
              <a:off x="4783597" y="4044538"/>
              <a:ext cx="2568864" cy="1632170"/>
              <a:chOff x="5851699" y="3005334"/>
              <a:chExt cx="2568864" cy="1632170"/>
            </a:xfrm>
            <a:grpFill/>
          </p:grpSpPr>
          <p:sp>
            <p:nvSpPr>
              <p:cNvPr id="56" name="Text Box 11"/>
              <p:cNvSpPr txBox="1">
                <a:spLocks noChangeArrowheads="1"/>
              </p:cNvSpPr>
              <p:nvPr/>
            </p:nvSpPr>
            <p:spPr bwMode="auto">
              <a:xfrm>
                <a:off x="5851699" y="3005334"/>
                <a:ext cx="1638836" cy="677962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just" defTabSz="914400">
                  <a:lnSpc>
                    <a:spcPct val="150000"/>
                  </a:lnSpc>
                </a:pPr>
                <a:r>
                  <a:rPr lang="zh-CN" altLang="en-US" sz="160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此处添加标题</a:t>
                </a:r>
                <a:endParaRPr lang="zh-CN" altLang="en-US" sz="16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7" name="Text Box 11"/>
              <p:cNvSpPr txBox="1">
                <a:spLocks noChangeArrowheads="1"/>
              </p:cNvSpPr>
              <p:nvPr/>
            </p:nvSpPr>
            <p:spPr bwMode="auto">
              <a:xfrm>
                <a:off x="5851699" y="3552514"/>
                <a:ext cx="2568864" cy="1084990"/>
              </a:xfrm>
              <a:prstGeom prst="rect">
                <a:avLst/>
              </a:prstGeom>
              <a:noFill/>
              <a:ln w="15875">
                <a:noFill/>
                <a:miter lim="800000"/>
              </a:ln>
            </p:spPr>
            <p:txBody>
              <a:bodyPr wrap="square">
                <a:spAutoFit/>
              </a:bodyPr>
              <a:lstStyle>
                <a:lvl1pPr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just" defTabSz="914400">
                  <a:lnSpc>
                    <a:spcPct val="150000"/>
                  </a:lnSpc>
                </a:pPr>
                <a:r>
                  <a:rPr lang="zh-CN" altLang="en-US" sz="140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上海锐普广告有限公司是中国第一家精品</a:t>
                </a:r>
                <a:r>
                  <a:rPr lang="en-US" altLang="zh-CN" sz="140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40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设计机构</a:t>
                </a:r>
                <a:endParaRPr lang="zh-CN" altLang="en-US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58" name="组合 57"/>
          <p:cNvGrpSpPr/>
          <p:nvPr/>
        </p:nvGrpSpPr>
        <p:grpSpPr>
          <a:xfrm>
            <a:off x="7914434" y="2045305"/>
            <a:ext cx="2933130" cy="1561632"/>
            <a:chOff x="7663052" y="1812107"/>
            <a:chExt cx="2933512" cy="1971633"/>
          </a:xfrm>
          <a:solidFill>
            <a:srgbClr val="EC5F7D"/>
          </a:solidFill>
          <a:effectLst/>
        </p:grpSpPr>
        <p:sp>
          <p:nvSpPr>
            <p:cNvPr id="59" name="矩形 58"/>
            <p:cNvSpPr/>
            <p:nvPr/>
          </p:nvSpPr>
          <p:spPr bwMode="auto">
            <a:xfrm>
              <a:off x="7663052" y="1812107"/>
              <a:ext cx="2933512" cy="1971633"/>
            </a:xfrm>
            <a:prstGeom prst="rect">
              <a:avLst/>
            </a:prstGeom>
            <a:solidFill>
              <a:srgbClr val="E7A553"/>
            </a:solidFill>
            <a:ln w="603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60" name="组合 59"/>
            <p:cNvGrpSpPr/>
            <p:nvPr/>
          </p:nvGrpSpPr>
          <p:grpSpPr>
            <a:xfrm>
              <a:off x="7829714" y="2067209"/>
              <a:ext cx="2568864" cy="1400657"/>
              <a:chOff x="5405316" y="3210294"/>
              <a:chExt cx="2568864" cy="1400657"/>
            </a:xfrm>
            <a:grpFill/>
          </p:grpSpPr>
          <p:sp>
            <p:nvSpPr>
              <p:cNvPr id="61" name="Text Box 11"/>
              <p:cNvSpPr txBox="1">
                <a:spLocks noChangeArrowheads="1"/>
              </p:cNvSpPr>
              <p:nvPr/>
            </p:nvSpPr>
            <p:spPr bwMode="auto">
              <a:xfrm>
                <a:off x="5405316" y="3210294"/>
                <a:ext cx="1638836" cy="582874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just" defTabSz="914400">
                  <a:lnSpc>
                    <a:spcPct val="150000"/>
                  </a:lnSpc>
                </a:pPr>
                <a:r>
                  <a:rPr lang="zh-CN" altLang="en-US" sz="160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此处添加标题</a:t>
                </a:r>
                <a:endParaRPr lang="zh-CN" altLang="en-US" sz="16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2" name="Text Box 11"/>
              <p:cNvSpPr txBox="1">
                <a:spLocks noChangeArrowheads="1"/>
              </p:cNvSpPr>
              <p:nvPr/>
            </p:nvSpPr>
            <p:spPr bwMode="auto">
              <a:xfrm>
                <a:off x="5405316" y="3678137"/>
                <a:ext cx="2568864" cy="932814"/>
              </a:xfrm>
              <a:prstGeom prst="rect">
                <a:avLst/>
              </a:prstGeom>
              <a:noFill/>
              <a:ln w="15875">
                <a:noFill/>
                <a:miter lim="800000"/>
              </a:ln>
            </p:spPr>
            <p:txBody>
              <a:bodyPr wrap="square">
                <a:spAutoFit/>
              </a:bodyPr>
              <a:lstStyle>
                <a:lvl1pPr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just" defTabSz="914400">
                  <a:lnSpc>
                    <a:spcPct val="150000"/>
                  </a:lnSpc>
                </a:pPr>
                <a:r>
                  <a:rPr lang="zh-CN" altLang="en-US" sz="140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上海锐普广告有限公司是中国第一家精品</a:t>
                </a:r>
                <a:r>
                  <a:rPr lang="en-US" altLang="zh-CN" sz="140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40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设计机构</a:t>
                </a:r>
                <a:endParaRPr lang="zh-CN" altLang="en-US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66" name="组合 65"/>
          <p:cNvGrpSpPr/>
          <p:nvPr/>
        </p:nvGrpSpPr>
        <p:grpSpPr>
          <a:xfrm>
            <a:off x="-101588" y="6417189"/>
            <a:ext cx="12503722" cy="369418"/>
            <a:chOff x="-101601" y="6415704"/>
            <a:chExt cx="12505350" cy="369332"/>
          </a:xfrm>
        </p:grpSpPr>
        <p:sp>
          <p:nvSpPr>
            <p:cNvPr id="67" name="圆角矩形 66"/>
            <p:cNvSpPr/>
            <p:nvPr/>
          </p:nvSpPr>
          <p:spPr>
            <a:xfrm rot="16200000">
              <a:off x="5655559" y="796039"/>
              <a:ext cx="94343" cy="11608663"/>
            </a:xfrm>
            <a:prstGeom prst="roundRect">
              <a:avLst/>
            </a:prstGeom>
            <a:solidFill>
              <a:srgbClr val="E7A55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68" name="圆角矩形 67"/>
            <p:cNvSpPr/>
            <p:nvPr/>
          </p:nvSpPr>
          <p:spPr>
            <a:xfrm rot="16200000" flipH="1">
              <a:off x="12039024" y="6328411"/>
              <a:ext cx="207301" cy="522148"/>
            </a:xfrm>
            <a:prstGeom prst="roundRect">
              <a:avLst/>
            </a:prstGeom>
            <a:solidFill>
              <a:srgbClr val="E7A55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69" name="文本框 68"/>
            <p:cNvSpPr txBox="1"/>
            <p:nvPr/>
          </p:nvSpPr>
          <p:spPr>
            <a:xfrm>
              <a:off x="11491189" y="6415704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altLang="zh-CN" sz="1800" b="1" dirty="0">
                  <a:solidFill>
                    <a:prstClr val="white"/>
                  </a:solidFill>
                </a:rPr>
                <a:t>21</a:t>
              </a:r>
              <a:endParaRPr lang="zh-CN" altLang="en-US" sz="1800" b="1" dirty="0">
                <a:solidFill>
                  <a:prstClr val="white"/>
                </a:solidFill>
              </a:endParaRPr>
            </a:p>
          </p:txBody>
        </p:sp>
      </p:grpSp>
      <p:pic>
        <p:nvPicPr>
          <p:cNvPr id="70" name="图片 69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037"/>
          <a:stretch>
            <a:fillRect/>
          </a:stretch>
        </p:blipFill>
        <p:spPr>
          <a:xfrm>
            <a:off x="4422227" y="2051331"/>
            <a:ext cx="3380984" cy="2097156"/>
          </a:xfrm>
          <a:prstGeom prst="rect">
            <a:avLst/>
          </a:prstGeom>
        </p:spPr>
      </p:pic>
      <p:pic>
        <p:nvPicPr>
          <p:cNvPr id="71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8" t="10119" r="806" b="1056"/>
          <a:stretch>
            <a:fillRect/>
          </a:stretch>
        </p:blipFill>
        <p:spPr bwMode="auto">
          <a:xfrm>
            <a:off x="1379358" y="3771029"/>
            <a:ext cx="2950778" cy="2135838"/>
          </a:xfrm>
          <a:prstGeom prst="rect">
            <a:avLst/>
          </a:prstGeom>
          <a:noFill/>
          <a:ln w="38100">
            <a:noFill/>
          </a:ln>
          <a:effectLst>
            <a:outerShdw blurRad="25400" sx="101000" sy="101000" algn="ctr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8" t="10119" r="806" b="1056"/>
          <a:stretch>
            <a:fillRect/>
          </a:stretch>
        </p:blipFill>
        <p:spPr bwMode="auto">
          <a:xfrm>
            <a:off x="7915245" y="3770850"/>
            <a:ext cx="2932318" cy="2135838"/>
          </a:xfrm>
          <a:prstGeom prst="rect">
            <a:avLst/>
          </a:prstGeom>
          <a:noFill/>
          <a:ln w="38100">
            <a:noFill/>
          </a:ln>
          <a:effectLst>
            <a:outerShdw blurRad="25400" sx="101000" sy="101000" algn="ctr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4" name="TextBox 9"/>
          <p:cNvSpPr txBox="1"/>
          <p:nvPr/>
        </p:nvSpPr>
        <p:spPr bwMode="auto">
          <a:xfrm>
            <a:off x="1307593" y="581942"/>
            <a:ext cx="3233242" cy="400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defRPr/>
            </a:pPr>
            <a:r>
              <a:rPr lang="zh-CN" altLang="en-US" sz="2000" b="1" spc="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点击此处添加标题</a:t>
            </a:r>
            <a:endParaRPr lang="zh-CN" altLang="en-US" sz="2000" b="1" spc="6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/>
          <p:cNvGrpSpPr/>
          <p:nvPr/>
        </p:nvGrpSpPr>
        <p:grpSpPr>
          <a:xfrm>
            <a:off x="1296994" y="4263896"/>
            <a:ext cx="9550568" cy="2170425"/>
            <a:chOff x="1297163" y="4262907"/>
            <a:chExt cx="9551811" cy="2169923"/>
          </a:xfrm>
        </p:grpSpPr>
        <p:sp>
          <p:nvSpPr>
            <p:cNvPr id="4" name="矩形 3"/>
            <p:cNvSpPr>
              <a:spLocks noChangeArrowheads="1"/>
            </p:cNvSpPr>
            <p:nvPr/>
          </p:nvSpPr>
          <p:spPr bwMode="auto">
            <a:xfrm>
              <a:off x="1316387" y="4647726"/>
              <a:ext cx="9532587" cy="178510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 defTabSz="914400">
                <a:lnSpc>
                  <a:spcPts val="2200"/>
                </a:lnSpc>
                <a:buClr>
                  <a:srgbClr val="0070C0"/>
                </a:buClr>
              </a:pPr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这里有中国最大的原创</a:t>
              </a:r>
              <a:r>
                <a:rPr lang="en-US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素材站，这里有中国最强的</a:t>
              </a:r>
              <a:r>
                <a:rPr lang="en-US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制作团队，这里有人人都能快速提升的</a:t>
              </a:r>
              <a:r>
                <a:rPr lang="en-US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培训。清晰、美观、创意、有效、超值、保密，我们为数百家客户带来意想不到的价值。</a:t>
              </a:r>
              <a:r>
                <a:rPr lang="zh-CN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</a:t>
              </a:r>
              <a:r>
                <a:rPr lang="en-US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 坚持精益求精、拒绝平庸的做事精神，帮助您实现美观、精致、严谨、动感的</a:t>
              </a:r>
              <a:r>
                <a:rPr lang="en-US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展示效果，让您的</a:t>
              </a:r>
              <a:r>
                <a:rPr lang="en-US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创造卓越价值。</a:t>
              </a:r>
              <a:endParaRPr lang="zh-CN" altLang="zh-CN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just" defTabSz="914400">
                <a:lnSpc>
                  <a:spcPts val="2200"/>
                </a:lnSpc>
                <a:buClr>
                  <a:srgbClr val="0070C0"/>
                </a:buClr>
              </a:pPr>
              <a:endParaRPr lang="zh-CN" altLang="en-US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just" defTabSz="914400">
                <a:lnSpc>
                  <a:spcPts val="2200"/>
                </a:lnSpc>
                <a:buClr>
                  <a:srgbClr val="0070C0"/>
                </a:buClr>
              </a:pPr>
              <a:endParaRPr lang="zh-CN" altLang="en-US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" name="矩形 4"/>
            <p:cNvSpPr>
              <a:spLocks noChangeArrowheads="1"/>
            </p:cNvSpPr>
            <p:nvPr/>
          </p:nvSpPr>
          <p:spPr bwMode="auto">
            <a:xfrm>
              <a:off x="1297163" y="4262907"/>
              <a:ext cx="2236510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 eaLnBrk="1" hangingPunct="1">
                <a:lnSpc>
                  <a:spcPct val="125000"/>
                </a:lnSpc>
                <a:spcBef>
                  <a:spcPct val="0"/>
                </a:spcBef>
                <a:buClr>
                  <a:srgbClr val="0070C0"/>
                </a:buClr>
                <a:buFontTx/>
                <a:buNone/>
                <a:defRPr/>
              </a:pPr>
              <a:r>
                <a:rPr lang="zh-CN" altLang="zh-CN" sz="16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上海锐普广告有限公司</a:t>
              </a:r>
              <a:endParaRPr lang="en-US" altLang="zh-CN" sz="1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1541799" y="2027361"/>
            <a:ext cx="2176699" cy="1748462"/>
            <a:chOff x="1542000" y="2026890"/>
            <a:chExt cx="2176982" cy="1748057"/>
          </a:xfrm>
        </p:grpSpPr>
        <p:sp>
          <p:nvSpPr>
            <p:cNvPr id="6" name="椭圆 5"/>
            <p:cNvSpPr/>
            <p:nvPr/>
          </p:nvSpPr>
          <p:spPr>
            <a:xfrm>
              <a:off x="1608489" y="2091024"/>
              <a:ext cx="1658044" cy="1658043"/>
            </a:xfrm>
            <a:prstGeom prst="ellipse">
              <a:avLst/>
            </a:prstGeom>
            <a:noFill/>
            <a:ln w="3175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>
                <a:defRPr/>
              </a:pPr>
              <a:endParaRPr lang="zh-CN" altLang="en-US" sz="1350">
                <a:solidFill>
                  <a:prstClr val="white"/>
                </a:solidFill>
                <a:ea typeface="创艺简细圆" pitchFamily="2" charset="-122"/>
              </a:endParaRPr>
            </a:p>
          </p:txBody>
        </p:sp>
        <p:sp>
          <p:nvSpPr>
            <p:cNvPr id="7" name="TextBox 338"/>
            <p:cNvSpPr txBox="1">
              <a:spLocks noChangeArrowheads="1"/>
            </p:cNvSpPr>
            <p:nvPr/>
          </p:nvSpPr>
          <p:spPr bwMode="auto">
            <a:xfrm>
              <a:off x="2010374" y="2699962"/>
              <a:ext cx="170860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defRPr sz="2400" b="1">
                  <a:solidFill>
                    <a:schemeClr val="bg1"/>
                  </a:solidFill>
                  <a:latin typeface="造字工房悦黑体验版特细体" pitchFamily="50" charset="-122"/>
                  <a:ea typeface="造字工房悦黑体验版特细体" pitchFamily="50" charset="-122"/>
                </a:defRPr>
              </a:lvl1pPr>
              <a:lvl2pPr marL="742950" indent="-285750" eaLnBrk="0" hangingPunct="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/>
              <a:r>
                <a:rPr lang="en-US" altLang="zh-CN" sz="2800" b="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82%</a:t>
              </a:r>
              <a:endParaRPr lang="en-US" altLang="zh-CN" sz="2800" b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空心弧 7"/>
            <p:cNvSpPr/>
            <p:nvPr/>
          </p:nvSpPr>
          <p:spPr>
            <a:xfrm rot="19800000">
              <a:off x="1542000" y="2026890"/>
              <a:ext cx="1748057" cy="1748057"/>
            </a:xfrm>
            <a:prstGeom prst="blockArc">
              <a:avLst>
                <a:gd name="adj1" fmla="val 18153874"/>
                <a:gd name="adj2" fmla="val 14191435"/>
                <a:gd name="adj3" fmla="val 5402"/>
              </a:avLst>
            </a:prstGeom>
            <a:solidFill>
              <a:srgbClr val="E7A553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2400">
                <a:solidFill>
                  <a:prstClr val="black"/>
                </a:solidFill>
                <a:ea typeface="创艺简细圆" pitchFamily="2" charset="-122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4104818" y="1992393"/>
            <a:ext cx="1766156" cy="1748462"/>
            <a:chOff x="4105352" y="1991930"/>
            <a:chExt cx="1766386" cy="1748057"/>
          </a:xfrm>
        </p:grpSpPr>
        <p:sp>
          <p:nvSpPr>
            <p:cNvPr id="9" name="TextBox 340"/>
            <p:cNvSpPr txBox="1">
              <a:spLocks noChangeArrowheads="1"/>
            </p:cNvSpPr>
            <p:nvPr/>
          </p:nvSpPr>
          <p:spPr bwMode="auto">
            <a:xfrm>
              <a:off x="4587782" y="2649161"/>
              <a:ext cx="1283956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defRPr sz="2400" b="1">
                  <a:solidFill>
                    <a:schemeClr val="bg1"/>
                  </a:solidFill>
                  <a:latin typeface="造字工房悦黑体验版特细体" pitchFamily="50" charset="-122"/>
                  <a:ea typeface="造字工房悦黑体验版特细体" pitchFamily="50" charset="-122"/>
                </a:defRPr>
              </a:lvl1pPr>
              <a:lvl2pPr marL="742950" indent="-285750" eaLnBrk="0" hangingPunct="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/>
              <a:r>
                <a:rPr lang="en-US" altLang="zh-CN" sz="2800" b="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43%</a:t>
              </a:r>
              <a:endParaRPr lang="en-US" altLang="zh-CN" sz="2800" b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4164539" y="2039589"/>
              <a:ext cx="1658044" cy="1658043"/>
            </a:xfrm>
            <a:prstGeom prst="ellipse">
              <a:avLst/>
            </a:prstGeom>
            <a:noFill/>
            <a:ln w="3175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>
                <a:defRPr/>
              </a:pPr>
              <a:endParaRPr lang="zh-CN" altLang="en-US" sz="1350">
                <a:solidFill>
                  <a:prstClr val="white"/>
                </a:solidFill>
                <a:ea typeface="创艺简细圆" pitchFamily="2" charset="-122"/>
              </a:endParaRPr>
            </a:p>
          </p:txBody>
        </p:sp>
        <p:sp>
          <p:nvSpPr>
            <p:cNvPr id="11" name="空心弧 10"/>
            <p:cNvSpPr/>
            <p:nvPr/>
          </p:nvSpPr>
          <p:spPr>
            <a:xfrm rot="19800000">
              <a:off x="4105352" y="1991930"/>
              <a:ext cx="1748057" cy="1748057"/>
            </a:xfrm>
            <a:prstGeom prst="blockArc">
              <a:avLst>
                <a:gd name="adj1" fmla="val 18153874"/>
                <a:gd name="adj2" fmla="val 6208019"/>
                <a:gd name="adj3" fmla="val 5471"/>
              </a:avLst>
            </a:prstGeom>
            <a:solidFill>
              <a:srgbClr val="E7A553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2400">
                <a:solidFill>
                  <a:prstClr val="black"/>
                </a:solidFill>
                <a:ea typeface="创艺简细圆" pitchFamily="2" charset="-122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6533820" y="2026086"/>
            <a:ext cx="1787951" cy="1748462"/>
            <a:chOff x="6534669" y="2025617"/>
            <a:chExt cx="1788184" cy="1748057"/>
          </a:xfrm>
        </p:grpSpPr>
        <p:sp>
          <p:nvSpPr>
            <p:cNvPr id="12" name="椭圆 11"/>
            <p:cNvSpPr/>
            <p:nvPr/>
          </p:nvSpPr>
          <p:spPr>
            <a:xfrm>
              <a:off x="6653000" y="2086783"/>
              <a:ext cx="1579784" cy="1579784"/>
            </a:xfrm>
            <a:prstGeom prst="ellipse">
              <a:avLst/>
            </a:prstGeom>
            <a:noFill/>
            <a:ln w="3175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>
                <a:defRPr/>
              </a:pPr>
              <a:endParaRPr lang="zh-CN" altLang="en-US" sz="1350">
                <a:solidFill>
                  <a:prstClr val="white"/>
                </a:solidFill>
                <a:ea typeface="创艺简细圆" pitchFamily="2" charset="-122"/>
              </a:endParaRPr>
            </a:p>
          </p:txBody>
        </p:sp>
        <p:sp>
          <p:nvSpPr>
            <p:cNvPr id="13" name="TextBox 341"/>
            <p:cNvSpPr txBox="1">
              <a:spLocks noChangeArrowheads="1"/>
            </p:cNvSpPr>
            <p:nvPr/>
          </p:nvSpPr>
          <p:spPr bwMode="auto">
            <a:xfrm>
              <a:off x="7039532" y="2649161"/>
              <a:ext cx="1283321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defRPr sz="2400" b="1">
                  <a:solidFill>
                    <a:schemeClr val="bg1"/>
                  </a:solidFill>
                  <a:latin typeface="造字工房悦黑体验版特细体" pitchFamily="50" charset="-122"/>
                  <a:ea typeface="造字工房悦黑体验版特细体" pitchFamily="50" charset="-122"/>
                </a:defRPr>
              </a:lvl1pPr>
              <a:lvl2pPr marL="742950" indent="-285750" eaLnBrk="0" hangingPunct="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/>
              <a:r>
                <a:rPr lang="en-US" altLang="zh-CN" sz="2800" b="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25%</a:t>
              </a:r>
              <a:endParaRPr lang="en-US" altLang="zh-CN" sz="2800" b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空心弧 13"/>
            <p:cNvSpPr/>
            <p:nvPr/>
          </p:nvSpPr>
          <p:spPr>
            <a:xfrm rot="19800000">
              <a:off x="6534669" y="2025617"/>
              <a:ext cx="1748057" cy="1748057"/>
            </a:xfrm>
            <a:prstGeom prst="blockArc">
              <a:avLst>
                <a:gd name="adj1" fmla="val 18153874"/>
                <a:gd name="adj2" fmla="val 2391340"/>
                <a:gd name="adj3" fmla="val 5676"/>
              </a:avLst>
            </a:prstGeom>
            <a:solidFill>
              <a:srgbClr val="E7A553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2400">
                <a:solidFill>
                  <a:prstClr val="black"/>
                </a:solidFill>
                <a:ea typeface="创艺简细圆" pitchFamily="2" charset="-122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8946949" y="2032438"/>
            <a:ext cx="1762142" cy="1748462"/>
            <a:chOff x="8948112" y="2031966"/>
            <a:chExt cx="1762371" cy="1748057"/>
          </a:xfrm>
        </p:grpSpPr>
        <p:sp>
          <p:nvSpPr>
            <p:cNvPr id="15" name="椭圆 14"/>
            <p:cNvSpPr/>
            <p:nvPr/>
          </p:nvSpPr>
          <p:spPr>
            <a:xfrm>
              <a:off x="9067196" y="2095723"/>
              <a:ext cx="1579787" cy="1579784"/>
            </a:xfrm>
            <a:prstGeom prst="ellipse">
              <a:avLst/>
            </a:prstGeom>
            <a:noFill/>
            <a:ln w="3175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>
                <a:defRPr/>
              </a:pPr>
              <a:endParaRPr lang="zh-CN" altLang="en-US" sz="1350">
                <a:solidFill>
                  <a:prstClr val="white"/>
                </a:solidFill>
                <a:ea typeface="创艺简细圆" pitchFamily="2" charset="-122"/>
              </a:endParaRPr>
            </a:p>
          </p:txBody>
        </p:sp>
        <p:sp>
          <p:nvSpPr>
            <p:cNvPr id="16" name="TextBox 342"/>
            <p:cNvSpPr txBox="1">
              <a:spLocks noChangeArrowheads="1"/>
            </p:cNvSpPr>
            <p:nvPr/>
          </p:nvSpPr>
          <p:spPr bwMode="auto">
            <a:xfrm>
              <a:off x="9426240" y="2649161"/>
              <a:ext cx="1284243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defRPr sz="2400" b="1">
                  <a:solidFill>
                    <a:schemeClr val="bg1"/>
                  </a:solidFill>
                  <a:latin typeface="造字工房悦黑体验版特细体" pitchFamily="50" charset="-122"/>
                  <a:ea typeface="造字工房悦黑体验版特细体" pitchFamily="50" charset="-122"/>
                </a:defRPr>
              </a:lvl1pPr>
              <a:lvl2pPr marL="742950" indent="-285750" eaLnBrk="0" hangingPunct="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/>
              <a:r>
                <a:rPr lang="en-US" altLang="zh-CN" sz="2800" b="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10%</a:t>
              </a:r>
              <a:endParaRPr lang="en-US" altLang="zh-CN" sz="2800" b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空心弧 16"/>
            <p:cNvSpPr/>
            <p:nvPr/>
          </p:nvSpPr>
          <p:spPr>
            <a:xfrm rot="19800000">
              <a:off x="8948112" y="2031966"/>
              <a:ext cx="1748057" cy="1748057"/>
            </a:xfrm>
            <a:prstGeom prst="blockArc">
              <a:avLst>
                <a:gd name="adj1" fmla="val 18153874"/>
                <a:gd name="adj2" fmla="val 21071673"/>
                <a:gd name="adj3" fmla="val 5367"/>
              </a:avLst>
            </a:prstGeom>
            <a:solidFill>
              <a:srgbClr val="E7A553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2400">
                <a:solidFill>
                  <a:prstClr val="black"/>
                </a:solidFill>
                <a:ea typeface="创艺简细圆" pitchFamily="2" charset="-122"/>
              </a:endParaRPr>
            </a:p>
          </p:txBody>
        </p:sp>
      </p:grpSp>
      <p:grpSp>
        <p:nvGrpSpPr>
          <p:cNvPr id="50" name="组合 49"/>
          <p:cNvGrpSpPr/>
          <p:nvPr/>
        </p:nvGrpSpPr>
        <p:grpSpPr>
          <a:xfrm>
            <a:off x="-101588" y="6417189"/>
            <a:ext cx="12503722" cy="369418"/>
            <a:chOff x="-101601" y="6415704"/>
            <a:chExt cx="12505350" cy="369332"/>
          </a:xfrm>
        </p:grpSpPr>
        <p:sp>
          <p:nvSpPr>
            <p:cNvPr id="51" name="圆角矩形 50"/>
            <p:cNvSpPr/>
            <p:nvPr/>
          </p:nvSpPr>
          <p:spPr>
            <a:xfrm rot="16200000">
              <a:off x="5655559" y="796039"/>
              <a:ext cx="94343" cy="11608663"/>
            </a:xfrm>
            <a:prstGeom prst="roundRect">
              <a:avLst/>
            </a:prstGeom>
            <a:solidFill>
              <a:srgbClr val="E7A55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52" name="圆角矩形 51"/>
            <p:cNvSpPr/>
            <p:nvPr/>
          </p:nvSpPr>
          <p:spPr>
            <a:xfrm rot="16200000" flipH="1">
              <a:off x="12039024" y="6328411"/>
              <a:ext cx="207301" cy="522148"/>
            </a:xfrm>
            <a:prstGeom prst="roundRect">
              <a:avLst/>
            </a:prstGeom>
            <a:solidFill>
              <a:srgbClr val="E7A55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53" name="文本框 52"/>
            <p:cNvSpPr txBox="1"/>
            <p:nvPr/>
          </p:nvSpPr>
          <p:spPr>
            <a:xfrm>
              <a:off x="11491189" y="6415704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altLang="zh-CN" sz="1800" b="1" dirty="0">
                  <a:solidFill>
                    <a:prstClr val="white"/>
                  </a:solidFill>
                </a:rPr>
                <a:t>22</a:t>
              </a:r>
              <a:endParaRPr lang="zh-CN" altLang="en-US" sz="1800" b="1" dirty="0">
                <a:solidFill>
                  <a:prstClr val="white"/>
                </a:solidFill>
              </a:endParaRPr>
            </a:p>
          </p:txBody>
        </p:sp>
      </p:grpSp>
      <p:sp>
        <p:nvSpPr>
          <p:cNvPr id="54" name="TextBox 9"/>
          <p:cNvSpPr txBox="1"/>
          <p:nvPr/>
        </p:nvSpPr>
        <p:spPr bwMode="auto">
          <a:xfrm>
            <a:off x="1307593" y="581942"/>
            <a:ext cx="3233242" cy="400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defRPr/>
            </a:pPr>
            <a:r>
              <a:rPr lang="zh-CN" altLang="en-US" sz="2000" b="1" spc="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点击此处添加标题</a:t>
            </a:r>
            <a:endParaRPr lang="zh-CN" altLang="en-US" sz="2000" b="1" spc="6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1380947" y="2109839"/>
            <a:ext cx="9080635" cy="626678"/>
            <a:chOff x="1381125" y="2109349"/>
            <a:chExt cx="9081817" cy="626533"/>
          </a:xfrm>
        </p:grpSpPr>
        <p:sp>
          <p:nvSpPr>
            <p:cNvPr id="6" name="Rectangle 10"/>
            <p:cNvSpPr/>
            <p:nvPr/>
          </p:nvSpPr>
          <p:spPr bwMode="auto">
            <a:xfrm>
              <a:off x="1381125" y="2109349"/>
              <a:ext cx="7440083" cy="626533"/>
            </a:xfrm>
            <a:prstGeom prst="rect">
              <a:avLst/>
            </a:prstGeom>
            <a:solidFill>
              <a:srgbClr val="E7A553"/>
            </a:solidFill>
            <a:ln w="603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en-US" sz="1800" dirty="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endParaRPr>
            </a:p>
          </p:txBody>
        </p:sp>
        <p:sp>
          <p:nvSpPr>
            <p:cNvPr id="10" name="矩形 9"/>
            <p:cNvSpPr>
              <a:spLocks noChangeArrowheads="1"/>
            </p:cNvSpPr>
            <p:nvPr/>
          </p:nvSpPr>
          <p:spPr bwMode="auto">
            <a:xfrm>
              <a:off x="8004434" y="2232787"/>
              <a:ext cx="679994" cy="3796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3765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1865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80%</a:t>
              </a:r>
              <a:endParaRPr lang="zh-CN" altLang="en-US" sz="1865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Rectangle 29"/>
            <p:cNvSpPr>
              <a:spLocks noChangeArrowheads="1"/>
            </p:cNvSpPr>
            <p:nvPr/>
          </p:nvSpPr>
          <p:spPr bwMode="auto">
            <a:xfrm>
              <a:off x="8617209" y="2263116"/>
              <a:ext cx="1845733" cy="3189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931545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455930" indent="-285750" defTabSz="931545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913130" indent="-228600" defTabSz="931545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370330" indent="-228600" defTabSz="931545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1827530" indent="-228600" defTabSz="931545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284730" indent="-228600" defTabSz="931545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741930" indent="-228600" defTabSz="931545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199130" indent="-228600" defTabSz="931545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656330" indent="-228600" defTabSz="931545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85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1735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" panose="020B0502040204020203" pitchFamily="34" charset="0"/>
                </a:rPr>
                <a:t>添加文字</a:t>
              </a:r>
              <a:endParaRPr lang="en-US" altLang="zh-CN" sz="1735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1380945" y="2891069"/>
            <a:ext cx="6172804" cy="624561"/>
            <a:chOff x="1381125" y="2890400"/>
            <a:chExt cx="6173608" cy="624416"/>
          </a:xfrm>
        </p:grpSpPr>
        <p:sp>
          <p:nvSpPr>
            <p:cNvPr id="7" name="Rectangle 11"/>
            <p:cNvSpPr/>
            <p:nvPr/>
          </p:nvSpPr>
          <p:spPr bwMode="auto">
            <a:xfrm>
              <a:off x="1381125" y="2890400"/>
              <a:ext cx="4453467" cy="624416"/>
            </a:xfrm>
            <a:prstGeom prst="rect">
              <a:avLst/>
            </a:prstGeom>
            <a:solidFill>
              <a:srgbClr val="E7A553"/>
            </a:solidFill>
            <a:ln w="603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en-US" sz="1800" dirty="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endParaRPr>
            </a:p>
          </p:txBody>
        </p:sp>
        <p:sp>
          <p:nvSpPr>
            <p:cNvPr id="12" name="矩形 11"/>
            <p:cNvSpPr>
              <a:spLocks noChangeArrowheads="1"/>
            </p:cNvSpPr>
            <p:nvPr/>
          </p:nvSpPr>
          <p:spPr bwMode="auto">
            <a:xfrm>
              <a:off x="5026642" y="3019222"/>
              <a:ext cx="679994" cy="3796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3765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1865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45%</a:t>
              </a:r>
              <a:endParaRPr lang="zh-CN" altLang="en-US" sz="1865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Rectangle 29"/>
            <p:cNvSpPr>
              <a:spLocks noChangeArrowheads="1"/>
            </p:cNvSpPr>
            <p:nvPr/>
          </p:nvSpPr>
          <p:spPr bwMode="auto">
            <a:xfrm>
              <a:off x="5709000" y="3071792"/>
              <a:ext cx="1845733" cy="3189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931545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455930" indent="-285750" defTabSz="931545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913130" indent="-228600" defTabSz="931545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370330" indent="-228600" defTabSz="931545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1827530" indent="-228600" defTabSz="931545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284730" indent="-228600" defTabSz="931545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741930" indent="-228600" defTabSz="931545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199130" indent="-228600" defTabSz="931545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656330" indent="-228600" defTabSz="931545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85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1735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" panose="020B0502040204020203" pitchFamily="34" charset="0"/>
                </a:rPr>
                <a:t>添加文字</a:t>
              </a:r>
              <a:endParaRPr lang="en-US" altLang="zh-CN" sz="1735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1380945" y="3706175"/>
            <a:ext cx="4244175" cy="624562"/>
            <a:chOff x="1381125" y="3705317"/>
            <a:chExt cx="4244728" cy="624417"/>
          </a:xfrm>
        </p:grpSpPr>
        <p:sp>
          <p:nvSpPr>
            <p:cNvPr id="8" name="Rectangle 12"/>
            <p:cNvSpPr/>
            <p:nvPr/>
          </p:nvSpPr>
          <p:spPr bwMode="auto">
            <a:xfrm>
              <a:off x="1381125" y="3705317"/>
              <a:ext cx="2588683" cy="624417"/>
            </a:xfrm>
            <a:prstGeom prst="rect">
              <a:avLst/>
            </a:prstGeom>
            <a:solidFill>
              <a:srgbClr val="E7A553"/>
            </a:solidFill>
            <a:ln w="603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en-US" sz="1800" dirty="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endParaRPr>
            </a:p>
          </p:txBody>
        </p:sp>
        <p:sp>
          <p:nvSpPr>
            <p:cNvPr id="11" name="矩形 10"/>
            <p:cNvSpPr>
              <a:spLocks noChangeArrowheads="1"/>
            </p:cNvSpPr>
            <p:nvPr/>
          </p:nvSpPr>
          <p:spPr bwMode="auto">
            <a:xfrm>
              <a:off x="3172611" y="3826554"/>
              <a:ext cx="679994" cy="3796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3765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1865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25%</a:t>
              </a:r>
              <a:endParaRPr lang="zh-CN" altLang="en-US" sz="1865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Rectangle 29"/>
            <p:cNvSpPr>
              <a:spLocks noChangeArrowheads="1"/>
            </p:cNvSpPr>
            <p:nvPr/>
          </p:nvSpPr>
          <p:spPr bwMode="auto">
            <a:xfrm>
              <a:off x="3780120" y="3841732"/>
              <a:ext cx="1845733" cy="3189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931545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455930" indent="-285750" defTabSz="931545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913130" indent="-228600" defTabSz="931545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370330" indent="-228600" defTabSz="931545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1827530" indent="-228600" defTabSz="931545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284730" indent="-228600" defTabSz="931545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741930" indent="-228600" defTabSz="931545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199130" indent="-228600" defTabSz="931545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656330" indent="-228600" defTabSz="931545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85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1735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" panose="020B0502040204020203" pitchFamily="34" charset="0"/>
                </a:rPr>
                <a:t>添加文字</a:t>
              </a:r>
              <a:endParaRPr lang="en-US" altLang="zh-CN" sz="1735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1289261" y="4711592"/>
            <a:ext cx="9783699" cy="1416666"/>
            <a:chOff x="1289427" y="4710501"/>
            <a:chExt cx="9784973" cy="1416338"/>
          </a:xfrm>
        </p:grpSpPr>
        <p:sp>
          <p:nvSpPr>
            <p:cNvPr id="40" name="矩形 39"/>
            <p:cNvSpPr>
              <a:spLocks noChangeArrowheads="1"/>
            </p:cNvSpPr>
            <p:nvPr/>
          </p:nvSpPr>
          <p:spPr bwMode="auto">
            <a:xfrm>
              <a:off x="1302120" y="5065010"/>
              <a:ext cx="9772280" cy="10618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>
                <a:lnSpc>
                  <a:spcPct val="150000"/>
                </a:lnSpc>
                <a:spcBef>
                  <a:spcPct val="0"/>
                </a:spcBef>
                <a:buClr>
                  <a:srgbClr val="0070C0"/>
                </a:buClr>
                <a:buFont typeface="Arial" panose="020B0604020202020204" pitchFamily="34" charset="0"/>
                <a:buNone/>
                <a:defRPr/>
              </a:pPr>
              <a:r>
                <a:rPr lang="zh-CN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上海锐普广告有限公司是中国第一家精品</a:t>
              </a:r>
              <a:r>
                <a:rPr lang="en-US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设计机构。拥有国内顶尖的</a:t>
              </a:r>
              <a:r>
                <a:rPr lang="en-US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设计团队，坚持精益求精、拒绝平庸的做事精神，帮助您实现美观、精致、严谨、动感的</a:t>
              </a:r>
              <a:r>
                <a:rPr lang="en-US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展示效果，让您的</a:t>
              </a:r>
              <a:r>
                <a:rPr lang="en-US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创造卓越价值</a:t>
              </a:r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  <a:endParaRPr lang="en-US" altLang="zh-CN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defTabSz="914400">
                <a:lnSpc>
                  <a:spcPct val="150000"/>
                </a:lnSpc>
                <a:spcBef>
                  <a:spcPct val="0"/>
                </a:spcBef>
                <a:buClr>
                  <a:srgbClr val="0070C0"/>
                </a:buClr>
                <a:buFont typeface="Arial" panose="020B0604020202020204" pitchFamily="34" charset="0"/>
                <a:buNone/>
                <a:defRPr/>
              </a:pPr>
              <a:endParaRPr lang="en-US" altLang="zh-CN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2" name="矩形 65"/>
            <p:cNvSpPr>
              <a:spLocks noChangeArrowheads="1"/>
            </p:cNvSpPr>
            <p:nvPr/>
          </p:nvSpPr>
          <p:spPr bwMode="auto">
            <a:xfrm>
              <a:off x="1289427" y="4710501"/>
              <a:ext cx="2236513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>
                <a:spcBef>
                  <a:spcPct val="0"/>
                </a:spcBef>
                <a:buFont typeface="Arial" panose="020B0604020202020204" pitchFamily="34" charset="0"/>
                <a:buNone/>
                <a:defRPr/>
              </a:pPr>
              <a:r>
                <a:rPr lang="zh-CN" altLang="en-US" sz="16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上海锐普广告有限公司</a:t>
              </a:r>
              <a:endParaRPr lang="zh-CN" altLang="en-US" sz="1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4" name="组合 63"/>
          <p:cNvGrpSpPr/>
          <p:nvPr/>
        </p:nvGrpSpPr>
        <p:grpSpPr>
          <a:xfrm>
            <a:off x="-101588" y="6417189"/>
            <a:ext cx="12503722" cy="369418"/>
            <a:chOff x="-101601" y="6415704"/>
            <a:chExt cx="12505350" cy="369332"/>
          </a:xfrm>
        </p:grpSpPr>
        <p:sp>
          <p:nvSpPr>
            <p:cNvPr id="65" name="圆角矩形 64"/>
            <p:cNvSpPr/>
            <p:nvPr/>
          </p:nvSpPr>
          <p:spPr>
            <a:xfrm rot="16200000">
              <a:off x="5655559" y="796039"/>
              <a:ext cx="94343" cy="11608663"/>
            </a:xfrm>
            <a:prstGeom prst="roundRect">
              <a:avLst/>
            </a:prstGeom>
            <a:solidFill>
              <a:srgbClr val="E7A55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66" name="圆角矩形 65"/>
            <p:cNvSpPr/>
            <p:nvPr/>
          </p:nvSpPr>
          <p:spPr>
            <a:xfrm rot="16200000" flipH="1">
              <a:off x="12039024" y="6328411"/>
              <a:ext cx="207301" cy="522148"/>
            </a:xfrm>
            <a:prstGeom prst="roundRect">
              <a:avLst/>
            </a:prstGeom>
            <a:solidFill>
              <a:srgbClr val="E7A55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67" name="文本框 66"/>
            <p:cNvSpPr txBox="1"/>
            <p:nvPr/>
          </p:nvSpPr>
          <p:spPr>
            <a:xfrm>
              <a:off x="11491189" y="6415704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altLang="zh-CN" sz="1800" b="1" dirty="0">
                  <a:solidFill>
                    <a:prstClr val="white"/>
                  </a:solidFill>
                </a:rPr>
                <a:t>23</a:t>
              </a:r>
              <a:endParaRPr lang="zh-CN" altLang="en-US" sz="1800" b="1" dirty="0">
                <a:solidFill>
                  <a:prstClr val="white"/>
                </a:solidFill>
              </a:endParaRPr>
            </a:p>
          </p:txBody>
        </p:sp>
      </p:grpSp>
      <p:sp>
        <p:nvSpPr>
          <p:cNvPr id="68" name="TextBox 9"/>
          <p:cNvSpPr txBox="1"/>
          <p:nvPr/>
        </p:nvSpPr>
        <p:spPr bwMode="auto">
          <a:xfrm>
            <a:off x="1307593" y="581942"/>
            <a:ext cx="3233242" cy="400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defRPr/>
            </a:pPr>
            <a:r>
              <a:rPr lang="zh-CN" altLang="en-US" sz="2000" b="1" spc="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点击此处添加标题</a:t>
            </a:r>
            <a:endParaRPr lang="zh-CN" altLang="en-US" sz="2000" b="1" spc="6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图片 4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1"/>
            <a:ext cx="12190412" cy="6859589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1" y="0"/>
            <a:ext cx="12190413" cy="6859588"/>
          </a:xfrm>
          <a:prstGeom prst="rect">
            <a:avLst/>
          </a:prstGeom>
          <a:solidFill>
            <a:srgbClr val="2D0505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1325255" y="48744"/>
            <a:ext cx="9539905" cy="6762103"/>
            <a:chOff x="2434953" y="458388"/>
            <a:chExt cx="7345808" cy="5204994"/>
          </a:xfrm>
        </p:grpSpPr>
        <p:pic>
          <p:nvPicPr>
            <p:cNvPr id="50" name="图片 4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34953" y="458388"/>
              <a:ext cx="7345808" cy="5204994"/>
            </a:xfrm>
            <a:prstGeom prst="rect">
              <a:avLst/>
            </a:prstGeom>
            <a:effectLst>
              <a:outerShdw blurRad="457200" dist="38100" dir="16200000" sx="106000" sy="106000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51" name="任意多边形 50"/>
            <p:cNvSpPr/>
            <p:nvPr/>
          </p:nvSpPr>
          <p:spPr>
            <a:xfrm>
              <a:off x="4310743" y="783771"/>
              <a:ext cx="3686628" cy="1219200"/>
            </a:xfrm>
            <a:custGeom>
              <a:avLst/>
              <a:gdLst>
                <a:gd name="connsiteX0" fmla="*/ 0 w 3686628"/>
                <a:gd name="connsiteY0" fmla="*/ 1132115 h 1219200"/>
                <a:gd name="connsiteX1" fmla="*/ 43543 w 3686628"/>
                <a:gd name="connsiteY1" fmla="*/ 1103086 h 1219200"/>
                <a:gd name="connsiteX2" fmla="*/ 1843314 w 3686628"/>
                <a:gd name="connsiteY2" fmla="*/ 0 h 1219200"/>
                <a:gd name="connsiteX3" fmla="*/ 3686628 w 3686628"/>
                <a:gd name="connsiteY3" fmla="*/ 1219200 h 1219200"/>
                <a:gd name="connsiteX4" fmla="*/ 3686628 w 3686628"/>
                <a:gd name="connsiteY4" fmla="*/ 1219200 h 1219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86628" h="1219200">
                  <a:moveTo>
                    <a:pt x="0" y="1132115"/>
                  </a:moveTo>
                  <a:lnTo>
                    <a:pt x="43543" y="1103086"/>
                  </a:lnTo>
                  <a:lnTo>
                    <a:pt x="1843314" y="0"/>
                  </a:lnTo>
                  <a:lnTo>
                    <a:pt x="3686628" y="1219200"/>
                  </a:lnTo>
                  <a:lnTo>
                    <a:pt x="3686628" y="1219200"/>
                  </a:lnTo>
                </a:path>
              </a:pathLst>
            </a:custGeom>
            <a:noFill/>
            <a:ln>
              <a:solidFill>
                <a:schemeClr val="bg2">
                  <a:lumMod val="75000"/>
                  <a:alpha val="5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4459257" y="2985977"/>
            <a:ext cx="3289856" cy="486457"/>
            <a:chOff x="7072916" y="3301266"/>
            <a:chExt cx="3290284" cy="486344"/>
          </a:xfrm>
        </p:grpSpPr>
        <p:sp>
          <p:nvSpPr>
            <p:cNvPr id="140" name="五边形 139"/>
            <p:cNvSpPr/>
            <p:nvPr/>
          </p:nvSpPr>
          <p:spPr>
            <a:xfrm>
              <a:off x="7569054" y="3301267"/>
              <a:ext cx="2794145" cy="486343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 b="1">
                <a:solidFill>
                  <a:prstClr val="white"/>
                </a:solidFill>
              </a:endParaRPr>
            </a:p>
          </p:txBody>
        </p:sp>
        <p:sp>
          <p:nvSpPr>
            <p:cNvPr id="141" name="TextBox 9"/>
            <p:cNvSpPr txBox="1"/>
            <p:nvPr/>
          </p:nvSpPr>
          <p:spPr bwMode="auto">
            <a:xfrm>
              <a:off x="7536388" y="3347589"/>
              <a:ext cx="282681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914400">
                <a:defRPr/>
              </a:pPr>
              <a:r>
                <a:rPr lang="zh-CN" altLang="en-US" sz="1800" b="1" spc="6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点击此处添加标题</a:t>
              </a:r>
              <a:endParaRPr lang="zh-CN" altLang="en-US" sz="1800" b="1" spc="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4" name="组合 3"/>
            <p:cNvGrpSpPr/>
            <p:nvPr/>
          </p:nvGrpSpPr>
          <p:grpSpPr>
            <a:xfrm>
              <a:off x="7072916" y="3301266"/>
              <a:ext cx="481084" cy="486343"/>
              <a:chOff x="7516246" y="2950382"/>
              <a:chExt cx="481084" cy="486343"/>
            </a:xfrm>
          </p:grpSpPr>
          <p:sp>
            <p:nvSpPr>
              <p:cNvPr id="142" name="矩形 141"/>
              <p:cNvSpPr/>
              <p:nvPr/>
            </p:nvSpPr>
            <p:spPr>
              <a:xfrm>
                <a:off x="7516246" y="2950382"/>
                <a:ext cx="481084" cy="486343"/>
              </a:xfrm>
              <a:prstGeom prst="rect">
                <a:avLst/>
              </a:prstGeom>
              <a:solidFill>
                <a:schemeClr val="bg1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 b="1">
                  <a:solidFill>
                    <a:prstClr val="white"/>
                  </a:solidFill>
                </a:endParaRPr>
              </a:p>
            </p:txBody>
          </p:sp>
          <p:sp>
            <p:nvSpPr>
              <p:cNvPr id="143" name="文本框 142"/>
              <p:cNvSpPr txBox="1"/>
              <p:nvPr/>
            </p:nvSpPr>
            <p:spPr>
              <a:xfrm>
                <a:off x="7590615" y="3017863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14400"/>
                <a:r>
                  <a:rPr lang="en-US" altLang="zh-CN" sz="1800" b="1" dirty="0">
                    <a:solidFill>
                      <a:prstClr val="black"/>
                    </a:solidFill>
                  </a:rPr>
                  <a:t>1</a:t>
                </a:r>
                <a:endParaRPr lang="zh-CN" altLang="en-US" sz="1800" b="1" dirty="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26" name="组合 25"/>
          <p:cNvGrpSpPr/>
          <p:nvPr/>
        </p:nvGrpSpPr>
        <p:grpSpPr>
          <a:xfrm>
            <a:off x="4447649" y="4542337"/>
            <a:ext cx="3301464" cy="491775"/>
            <a:chOff x="7061306" y="3295950"/>
            <a:chExt cx="3301894" cy="491661"/>
          </a:xfrm>
        </p:grpSpPr>
        <p:sp>
          <p:nvSpPr>
            <p:cNvPr id="27" name="五边形 26"/>
            <p:cNvSpPr/>
            <p:nvPr/>
          </p:nvSpPr>
          <p:spPr>
            <a:xfrm>
              <a:off x="7569054" y="3295951"/>
              <a:ext cx="2794145" cy="491660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 b="1">
                <a:solidFill>
                  <a:prstClr val="white"/>
                </a:solidFill>
              </a:endParaRPr>
            </a:p>
          </p:txBody>
        </p:sp>
        <p:sp>
          <p:nvSpPr>
            <p:cNvPr id="28" name="TextBox 9"/>
            <p:cNvSpPr txBox="1"/>
            <p:nvPr/>
          </p:nvSpPr>
          <p:spPr bwMode="auto">
            <a:xfrm>
              <a:off x="7536388" y="3347589"/>
              <a:ext cx="282681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914400">
                <a:defRPr/>
              </a:pPr>
              <a:r>
                <a:rPr lang="zh-CN" altLang="en-US" sz="1800" b="1" spc="6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点击此处添加标题</a:t>
              </a:r>
              <a:endParaRPr lang="zh-CN" altLang="en-US" sz="1800" b="1" spc="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29" name="组合 28"/>
            <p:cNvGrpSpPr/>
            <p:nvPr/>
          </p:nvGrpSpPr>
          <p:grpSpPr>
            <a:xfrm>
              <a:off x="7061306" y="3295950"/>
              <a:ext cx="486344" cy="491660"/>
              <a:chOff x="7504636" y="2945066"/>
              <a:chExt cx="486344" cy="491660"/>
            </a:xfrm>
          </p:grpSpPr>
          <p:sp>
            <p:nvSpPr>
              <p:cNvPr id="30" name="矩形 29"/>
              <p:cNvSpPr/>
              <p:nvPr/>
            </p:nvSpPr>
            <p:spPr>
              <a:xfrm>
                <a:off x="7504636" y="2945066"/>
                <a:ext cx="486344" cy="491660"/>
              </a:xfrm>
              <a:prstGeom prst="rect">
                <a:avLst/>
              </a:prstGeom>
              <a:solidFill>
                <a:schemeClr val="bg1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 b="1">
                  <a:solidFill>
                    <a:prstClr val="white"/>
                  </a:solidFill>
                </a:endParaRPr>
              </a:p>
            </p:txBody>
          </p:sp>
          <p:sp>
            <p:nvSpPr>
              <p:cNvPr id="31" name="文本框 30"/>
              <p:cNvSpPr txBox="1"/>
              <p:nvPr/>
            </p:nvSpPr>
            <p:spPr>
              <a:xfrm>
                <a:off x="7590615" y="3017863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14400"/>
                <a:r>
                  <a:rPr lang="en-US" altLang="zh-CN" sz="1800" b="1" dirty="0">
                    <a:solidFill>
                      <a:prstClr val="black"/>
                    </a:solidFill>
                  </a:rPr>
                  <a:t>3</a:t>
                </a:r>
                <a:endParaRPr lang="zh-CN" altLang="en-US" sz="1800" b="1" dirty="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32" name="组合 31"/>
          <p:cNvGrpSpPr/>
          <p:nvPr/>
        </p:nvGrpSpPr>
        <p:grpSpPr>
          <a:xfrm>
            <a:off x="4447649" y="3761499"/>
            <a:ext cx="3301464" cy="491775"/>
            <a:chOff x="7061306" y="3295950"/>
            <a:chExt cx="3301894" cy="491661"/>
          </a:xfrm>
        </p:grpSpPr>
        <p:sp>
          <p:nvSpPr>
            <p:cNvPr id="33" name="五边形 32"/>
            <p:cNvSpPr/>
            <p:nvPr/>
          </p:nvSpPr>
          <p:spPr>
            <a:xfrm>
              <a:off x="7569054" y="3295951"/>
              <a:ext cx="2794145" cy="491660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 b="1">
                <a:solidFill>
                  <a:prstClr val="white"/>
                </a:solidFill>
              </a:endParaRPr>
            </a:p>
          </p:txBody>
        </p:sp>
        <p:sp>
          <p:nvSpPr>
            <p:cNvPr id="34" name="TextBox 9"/>
            <p:cNvSpPr txBox="1"/>
            <p:nvPr/>
          </p:nvSpPr>
          <p:spPr bwMode="auto">
            <a:xfrm>
              <a:off x="7536388" y="3347589"/>
              <a:ext cx="282681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914400">
                <a:defRPr/>
              </a:pPr>
              <a:r>
                <a:rPr lang="zh-CN" altLang="en-US" sz="1800" b="1" spc="6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点击此处添加标题</a:t>
              </a:r>
              <a:endParaRPr lang="zh-CN" altLang="en-US" sz="1800" b="1" spc="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35" name="组合 34"/>
            <p:cNvGrpSpPr/>
            <p:nvPr/>
          </p:nvGrpSpPr>
          <p:grpSpPr>
            <a:xfrm>
              <a:off x="7061306" y="3295950"/>
              <a:ext cx="486344" cy="491660"/>
              <a:chOff x="7504636" y="2945066"/>
              <a:chExt cx="486344" cy="491660"/>
            </a:xfrm>
          </p:grpSpPr>
          <p:sp>
            <p:nvSpPr>
              <p:cNvPr id="36" name="矩形 35"/>
              <p:cNvSpPr/>
              <p:nvPr/>
            </p:nvSpPr>
            <p:spPr>
              <a:xfrm>
                <a:off x="7504636" y="2945066"/>
                <a:ext cx="486344" cy="491660"/>
              </a:xfrm>
              <a:prstGeom prst="rect">
                <a:avLst/>
              </a:prstGeom>
              <a:solidFill>
                <a:schemeClr val="bg1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 b="1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文本框 36"/>
              <p:cNvSpPr txBox="1"/>
              <p:nvPr/>
            </p:nvSpPr>
            <p:spPr>
              <a:xfrm>
                <a:off x="7590615" y="3017863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14400"/>
                <a:r>
                  <a:rPr lang="en-US" altLang="zh-CN" sz="1800" b="1" dirty="0">
                    <a:solidFill>
                      <a:prstClr val="black"/>
                    </a:solidFill>
                  </a:rPr>
                  <a:t>2</a:t>
                </a:r>
                <a:endParaRPr lang="zh-CN" altLang="en-US" sz="1800" b="1" dirty="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38" name="组合 37"/>
          <p:cNvGrpSpPr/>
          <p:nvPr/>
        </p:nvGrpSpPr>
        <p:grpSpPr>
          <a:xfrm>
            <a:off x="4447649" y="5323176"/>
            <a:ext cx="3301464" cy="491775"/>
            <a:chOff x="7061306" y="3295950"/>
            <a:chExt cx="3301894" cy="491661"/>
          </a:xfrm>
        </p:grpSpPr>
        <p:sp>
          <p:nvSpPr>
            <p:cNvPr id="39" name="五边形 38"/>
            <p:cNvSpPr/>
            <p:nvPr/>
          </p:nvSpPr>
          <p:spPr>
            <a:xfrm>
              <a:off x="7569054" y="3295951"/>
              <a:ext cx="2794145" cy="491660"/>
            </a:xfrm>
            <a:prstGeom prst="homePlate">
              <a:avLst/>
            </a:prstGeom>
            <a:solidFill>
              <a:srgbClr val="E7A553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 b="1">
                <a:solidFill>
                  <a:prstClr val="white"/>
                </a:solidFill>
              </a:endParaRPr>
            </a:p>
          </p:txBody>
        </p:sp>
        <p:sp>
          <p:nvSpPr>
            <p:cNvPr id="40" name="TextBox 9"/>
            <p:cNvSpPr txBox="1"/>
            <p:nvPr/>
          </p:nvSpPr>
          <p:spPr bwMode="auto">
            <a:xfrm>
              <a:off x="7536388" y="3347589"/>
              <a:ext cx="282681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914400">
                <a:defRPr/>
              </a:pPr>
              <a:r>
                <a:rPr lang="zh-CN" altLang="en-US" sz="1800" b="1" spc="6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点击此处添加标题</a:t>
              </a:r>
              <a:endParaRPr lang="zh-CN" altLang="en-US" sz="1800" b="1" spc="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41" name="组合 40"/>
            <p:cNvGrpSpPr/>
            <p:nvPr/>
          </p:nvGrpSpPr>
          <p:grpSpPr>
            <a:xfrm>
              <a:off x="7061306" y="3295950"/>
              <a:ext cx="486344" cy="491660"/>
              <a:chOff x="7504636" y="2945066"/>
              <a:chExt cx="486344" cy="491660"/>
            </a:xfrm>
          </p:grpSpPr>
          <p:sp>
            <p:nvSpPr>
              <p:cNvPr id="42" name="矩形 41"/>
              <p:cNvSpPr/>
              <p:nvPr/>
            </p:nvSpPr>
            <p:spPr>
              <a:xfrm>
                <a:off x="7504636" y="2945066"/>
                <a:ext cx="486344" cy="491660"/>
              </a:xfrm>
              <a:prstGeom prst="rect">
                <a:avLst/>
              </a:prstGeom>
              <a:solidFill>
                <a:schemeClr val="bg1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 b="1">
                  <a:solidFill>
                    <a:prstClr val="white"/>
                  </a:solidFill>
                </a:endParaRPr>
              </a:p>
            </p:txBody>
          </p:sp>
          <p:sp>
            <p:nvSpPr>
              <p:cNvPr id="43" name="文本框 42"/>
              <p:cNvSpPr txBox="1"/>
              <p:nvPr/>
            </p:nvSpPr>
            <p:spPr>
              <a:xfrm>
                <a:off x="7590615" y="3017863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14400"/>
                <a:r>
                  <a:rPr lang="en-US" altLang="zh-CN" sz="1800" b="1" dirty="0">
                    <a:solidFill>
                      <a:prstClr val="black"/>
                    </a:solidFill>
                  </a:rPr>
                  <a:t>4</a:t>
                </a:r>
                <a:endParaRPr lang="zh-CN" altLang="en-US" sz="1800" b="1" dirty="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6" name="组合 5"/>
          <p:cNvGrpSpPr/>
          <p:nvPr/>
        </p:nvGrpSpPr>
        <p:grpSpPr>
          <a:xfrm>
            <a:off x="3030687" y="3742034"/>
            <a:ext cx="730632" cy="1200608"/>
            <a:chOff x="2620571" y="3708382"/>
            <a:chExt cx="730727" cy="1200330"/>
          </a:xfrm>
        </p:grpSpPr>
        <p:sp>
          <p:nvSpPr>
            <p:cNvPr id="44" name="矩形 43"/>
            <p:cNvSpPr/>
            <p:nvPr/>
          </p:nvSpPr>
          <p:spPr>
            <a:xfrm>
              <a:off x="2665491" y="3708382"/>
              <a:ext cx="557134" cy="1200329"/>
            </a:xfrm>
            <a:prstGeom prst="rect">
              <a:avLst/>
            </a:prstGeom>
            <a:solidFill>
              <a:schemeClr val="bg1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 b="1">
                <a:solidFill>
                  <a:prstClr val="white"/>
                </a:solidFill>
              </a:endParaRPr>
            </a:p>
          </p:txBody>
        </p:sp>
        <p:sp>
          <p:nvSpPr>
            <p:cNvPr id="120" name="TextBox 9"/>
            <p:cNvSpPr txBox="1"/>
            <p:nvPr/>
          </p:nvSpPr>
          <p:spPr bwMode="auto">
            <a:xfrm>
              <a:off x="2620571" y="3708383"/>
              <a:ext cx="730727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914400">
                <a:defRPr/>
              </a:pPr>
              <a:r>
                <a:rPr lang="zh-CN" altLang="en-US" sz="3600" spc="6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目 录</a:t>
              </a:r>
              <a:endParaRPr lang="zh-CN" altLang="en-US" sz="3600" spc="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组合 83"/>
          <p:cNvGrpSpPr/>
          <p:nvPr/>
        </p:nvGrpSpPr>
        <p:grpSpPr>
          <a:xfrm>
            <a:off x="1612002" y="1929092"/>
            <a:ext cx="9104746" cy="4039767"/>
            <a:chOff x="1612212" y="1928644"/>
            <a:chExt cx="9105931" cy="4038832"/>
          </a:xfrm>
        </p:grpSpPr>
        <p:grpSp>
          <p:nvGrpSpPr>
            <p:cNvPr id="2" name="组合 1"/>
            <p:cNvGrpSpPr/>
            <p:nvPr/>
          </p:nvGrpSpPr>
          <p:grpSpPr bwMode="auto">
            <a:xfrm>
              <a:off x="1980513" y="2549741"/>
              <a:ext cx="3958167" cy="318099"/>
              <a:chOff x="1431864" y="1885640"/>
              <a:chExt cx="2969063" cy="239229"/>
            </a:xfrm>
            <a:effectLst/>
          </p:grpSpPr>
          <p:sp>
            <p:nvSpPr>
              <p:cNvPr id="3" name="矩形 2"/>
              <p:cNvSpPr/>
              <p:nvPr/>
            </p:nvSpPr>
            <p:spPr>
              <a:xfrm>
                <a:off x="1958992" y="1920661"/>
                <a:ext cx="2441935" cy="198981"/>
              </a:xfrm>
              <a:prstGeom prst="rect">
                <a:avLst/>
              </a:prstGeom>
              <a:solidFill>
                <a:srgbClr val="E7A553"/>
              </a:solidFill>
              <a:ln w="31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3765">
                  <a:defRPr/>
                </a:pPr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4" name="TextBox 42"/>
              <p:cNvSpPr txBox="1">
                <a:spLocks noChangeArrowheads="1"/>
              </p:cNvSpPr>
              <p:nvPr/>
            </p:nvSpPr>
            <p:spPr bwMode="auto">
              <a:xfrm>
                <a:off x="1431864" y="1885640"/>
                <a:ext cx="481222" cy="23922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913765">
                  <a:defRPr/>
                </a:pPr>
                <a:r>
                  <a:rPr lang="zh-CN" altLang="en-US" sz="1465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文本</a:t>
                </a:r>
                <a:endParaRPr lang="zh-CN" altLang="en-US" sz="1465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5" name="组合 4"/>
            <p:cNvGrpSpPr/>
            <p:nvPr/>
          </p:nvGrpSpPr>
          <p:grpSpPr bwMode="auto">
            <a:xfrm>
              <a:off x="2482163" y="3107262"/>
              <a:ext cx="3456517" cy="318100"/>
              <a:chOff x="1807558" y="2286131"/>
              <a:chExt cx="2593369" cy="237822"/>
            </a:xfrm>
            <a:effectLst/>
          </p:grpSpPr>
          <p:sp>
            <p:nvSpPr>
              <p:cNvPr id="6" name="矩形 5"/>
              <p:cNvSpPr/>
              <p:nvPr/>
            </p:nvSpPr>
            <p:spPr>
              <a:xfrm>
                <a:off x="2320515" y="2320946"/>
                <a:ext cx="2080412" cy="199394"/>
              </a:xfrm>
              <a:prstGeom prst="rect">
                <a:avLst/>
              </a:prstGeom>
              <a:solidFill>
                <a:srgbClr val="E7A553"/>
              </a:solidFill>
              <a:ln w="31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3765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7" name="TextBox 43"/>
              <p:cNvSpPr txBox="1">
                <a:spLocks noChangeArrowheads="1"/>
              </p:cNvSpPr>
              <p:nvPr/>
            </p:nvSpPr>
            <p:spPr bwMode="auto">
              <a:xfrm>
                <a:off x="1807558" y="2286131"/>
                <a:ext cx="481222" cy="23782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913765">
                  <a:defRPr/>
                </a:pPr>
                <a:r>
                  <a:rPr lang="zh-CN" altLang="en-US" sz="1465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文本</a:t>
                </a:r>
                <a:endParaRPr lang="zh-CN" altLang="en-US" sz="1465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8" name="组合 7"/>
            <p:cNvGrpSpPr/>
            <p:nvPr/>
          </p:nvGrpSpPr>
          <p:grpSpPr bwMode="auto">
            <a:xfrm>
              <a:off x="3910913" y="3604677"/>
              <a:ext cx="2027767" cy="318100"/>
              <a:chOff x="2879824" y="2659754"/>
              <a:chExt cx="1521102" cy="237822"/>
            </a:xfrm>
            <a:effectLst/>
          </p:grpSpPr>
          <p:sp>
            <p:nvSpPr>
              <p:cNvPr id="9" name="矩形 8"/>
              <p:cNvSpPr/>
              <p:nvPr/>
            </p:nvSpPr>
            <p:spPr>
              <a:xfrm>
                <a:off x="3360924" y="2694569"/>
                <a:ext cx="1040002" cy="199394"/>
              </a:xfrm>
              <a:prstGeom prst="rect">
                <a:avLst/>
              </a:prstGeom>
              <a:solidFill>
                <a:srgbClr val="E7A553"/>
              </a:solidFill>
              <a:ln w="31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3765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0" name="TextBox 44"/>
              <p:cNvSpPr txBox="1">
                <a:spLocks noChangeArrowheads="1"/>
              </p:cNvSpPr>
              <p:nvPr/>
            </p:nvSpPr>
            <p:spPr bwMode="auto">
              <a:xfrm>
                <a:off x="2879824" y="2659754"/>
                <a:ext cx="481222" cy="23782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913765">
                  <a:defRPr/>
                </a:pPr>
                <a:r>
                  <a:rPr lang="zh-CN" altLang="en-US" sz="1465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文本</a:t>
                </a:r>
                <a:endParaRPr lang="zh-CN" altLang="en-US" sz="1465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1" name="组合 10"/>
            <p:cNvGrpSpPr/>
            <p:nvPr/>
          </p:nvGrpSpPr>
          <p:grpSpPr bwMode="auto">
            <a:xfrm>
              <a:off x="2746747" y="4116919"/>
              <a:ext cx="3191933" cy="318101"/>
              <a:chOff x="2006846" y="3043125"/>
              <a:chExt cx="2394079" cy="239229"/>
            </a:xfrm>
            <a:effectLst/>
          </p:grpSpPr>
          <p:sp>
            <p:nvSpPr>
              <p:cNvPr id="12" name="矩形 11"/>
              <p:cNvSpPr/>
              <p:nvPr/>
            </p:nvSpPr>
            <p:spPr>
              <a:xfrm>
                <a:off x="2487884" y="3078146"/>
                <a:ext cx="1913041" cy="198982"/>
              </a:xfrm>
              <a:prstGeom prst="rect">
                <a:avLst/>
              </a:prstGeom>
              <a:solidFill>
                <a:srgbClr val="E7A553"/>
              </a:solidFill>
              <a:ln w="31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3765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3" name="TextBox 45"/>
              <p:cNvSpPr txBox="1">
                <a:spLocks noChangeArrowheads="1"/>
              </p:cNvSpPr>
              <p:nvPr/>
            </p:nvSpPr>
            <p:spPr bwMode="auto">
              <a:xfrm>
                <a:off x="2006846" y="3043125"/>
                <a:ext cx="481222" cy="23922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913765">
                  <a:defRPr/>
                </a:pPr>
                <a:r>
                  <a:rPr lang="zh-CN" altLang="en-US" sz="1465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文本</a:t>
                </a:r>
                <a:endParaRPr lang="zh-CN" altLang="en-US" sz="1465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4" name="组合 13"/>
            <p:cNvGrpSpPr/>
            <p:nvPr/>
          </p:nvGrpSpPr>
          <p:grpSpPr bwMode="auto">
            <a:xfrm>
              <a:off x="1720163" y="4627027"/>
              <a:ext cx="4218517" cy="318100"/>
              <a:chOff x="1237344" y="3426494"/>
              <a:chExt cx="3163583" cy="237822"/>
            </a:xfrm>
            <a:effectLst/>
          </p:grpSpPr>
          <p:sp>
            <p:nvSpPr>
              <p:cNvPr id="15" name="矩形 14"/>
              <p:cNvSpPr/>
              <p:nvPr/>
            </p:nvSpPr>
            <p:spPr>
              <a:xfrm>
                <a:off x="1718311" y="3461309"/>
                <a:ext cx="2682616" cy="199394"/>
              </a:xfrm>
              <a:prstGeom prst="rect">
                <a:avLst/>
              </a:prstGeom>
              <a:solidFill>
                <a:srgbClr val="E7A553"/>
              </a:solidFill>
              <a:ln w="31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3765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6" name="TextBox 46"/>
              <p:cNvSpPr txBox="1">
                <a:spLocks noChangeArrowheads="1"/>
              </p:cNvSpPr>
              <p:nvPr/>
            </p:nvSpPr>
            <p:spPr bwMode="auto">
              <a:xfrm>
                <a:off x="1237344" y="3426494"/>
                <a:ext cx="481222" cy="23782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913765">
                  <a:defRPr/>
                </a:pPr>
                <a:r>
                  <a:rPr lang="zh-CN" altLang="en-US" sz="1465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文本</a:t>
                </a:r>
                <a:endParaRPr lang="zh-CN" altLang="en-US" sz="1465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7" name="组合 16"/>
            <p:cNvGrpSpPr/>
            <p:nvPr/>
          </p:nvGrpSpPr>
          <p:grpSpPr bwMode="auto">
            <a:xfrm>
              <a:off x="4289796" y="5139258"/>
              <a:ext cx="1648884" cy="318099"/>
              <a:chOff x="3164281" y="3809865"/>
              <a:chExt cx="1236645" cy="239229"/>
            </a:xfrm>
            <a:effectLst/>
          </p:grpSpPr>
          <p:sp>
            <p:nvSpPr>
              <p:cNvPr id="18" name="矩形 17"/>
              <p:cNvSpPr/>
              <p:nvPr/>
            </p:nvSpPr>
            <p:spPr>
              <a:xfrm>
                <a:off x="3646874" y="3844886"/>
                <a:ext cx="754052" cy="198981"/>
              </a:xfrm>
              <a:prstGeom prst="rect">
                <a:avLst/>
              </a:prstGeom>
              <a:solidFill>
                <a:srgbClr val="E7A553"/>
              </a:solidFill>
              <a:ln w="31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3765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9" name="TextBox 47"/>
              <p:cNvSpPr txBox="1">
                <a:spLocks noChangeArrowheads="1"/>
              </p:cNvSpPr>
              <p:nvPr/>
            </p:nvSpPr>
            <p:spPr bwMode="auto">
              <a:xfrm>
                <a:off x="3164281" y="3809865"/>
                <a:ext cx="481222" cy="23922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913765">
                  <a:defRPr/>
                </a:pPr>
                <a:r>
                  <a:rPr lang="zh-CN" altLang="en-US" sz="1465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文本</a:t>
                </a:r>
                <a:endParaRPr lang="zh-CN" altLang="en-US" sz="1465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20" name="组合 19"/>
            <p:cNvGrpSpPr/>
            <p:nvPr/>
          </p:nvGrpSpPr>
          <p:grpSpPr bwMode="auto">
            <a:xfrm>
              <a:off x="3248396" y="5649376"/>
              <a:ext cx="2690284" cy="318100"/>
              <a:chOff x="2382284" y="4193232"/>
              <a:chExt cx="2018642" cy="237822"/>
            </a:xfrm>
            <a:effectLst/>
          </p:grpSpPr>
          <p:sp>
            <p:nvSpPr>
              <p:cNvPr id="21" name="矩形 20"/>
              <p:cNvSpPr/>
              <p:nvPr/>
            </p:nvSpPr>
            <p:spPr>
              <a:xfrm>
                <a:off x="2863518" y="4228047"/>
                <a:ext cx="1537408" cy="199394"/>
              </a:xfrm>
              <a:prstGeom prst="rect">
                <a:avLst/>
              </a:prstGeom>
              <a:solidFill>
                <a:srgbClr val="E7A553"/>
              </a:solidFill>
              <a:ln w="31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3765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TextBox 48"/>
              <p:cNvSpPr txBox="1">
                <a:spLocks noChangeArrowheads="1"/>
              </p:cNvSpPr>
              <p:nvPr/>
            </p:nvSpPr>
            <p:spPr bwMode="auto">
              <a:xfrm>
                <a:off x="2382284" y="4193232"/>
                <a:ext cx="481222" cy="23782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913765">
                  <a:defRPr/>
                </a:pPr>
                <a:r>
                  <a:rPr lang="zh-CN" altLang="en-US" sz="1465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文本</a:t>
                </a:r>
                <a:endParaRPr lang="zh-CN" altLang="en-US" sz="1465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 bwMode="auto">
            <a:xfrm>
              <a:off x="6435881" y="5644543"/>
              <a:ext cx="3833283" cy="318100"/>
              <a:chOff x="4746039" y="4193232"/>
              <a:chExt cx="2876195" cy="237822"/>
            </a:xfrm>
            <a:effectLst/>
          </p:grpSpPr>
          <p:sp>
            <p:nvSpPr>
              <p:cNvPr id="24" name="矩形 23"/>
              <p:cNvSpPr/>
              <p:nvPr/>
            </p:nvSpPr>
            <p:spPr>
              <a:xfrm>
                <a:off x="4746039" y="4228047"/>
                <a:ext cx="2394977" cy="199394"/>
              </a:xfrm>
              <a:prstGeom prst="rect">
                <a:avLst/>
              </a:prstGeom>
              <a:solidFill>
                <a:schemeClr val="bg1"/>
              </a:solidFill>
              <a:ln w="31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3765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25" name="TextBox 49"/>
              <p:cNvSpPr txBox="1">
                <a:spLocks noChangeArrowheads="1"/>
              </p:cNvSpPr>
              <p:nvPr/>
            </p:nvSpPr>
            <p:spPr bwMode="auto">
              <a:xfrm>
                <a:off x="7141012" y="4193232"/>
                <a:ext cx="481222" cy="23782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913765">
                  <a:defRPr/>
                </a:pPr>
                <a:r>
                  <a:rPr lang="zh-CN" altLang="en-US" sz="1465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文本</a:t>
                </a:r>
                <a:endParaRPr lang="zh-CN" altLang="en-US" sz="1465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26" name="组合 25"/>
            <p:cNvGrpSpPr/>
            <p:nvPr/>
          </p:nvGrpSpPr>
          <p:grpSpPr bwMode="auto">
            <a:xfrm>
              <a:off x="6435881" y="5134425"/>
              <a:ext cx="1646767" cy="318099"/>
              <a:chOff x="4746040" y="3809865"/>
              <a:chExt cx="1235262" cy="239229"/>
            </a:xfrm>
            <a:effectLst/>
          </p:grpSpPr>
          <p:sp>
            <p:nvSpPr>
              <p:cNvPr id="27" name="矩形 26"/>
              <p:cNvSpPr/>
              <p:nvPr/>
            </p:nvSpPr>
            <p:spPr>
              <a:xfrm>
                <a:off x="4746040" y="3844886"/>
                <a:ext cx="754176" cy="198981"/>
              </a:xfrm>
              <a:prstGeom prst="rect">
                <a:avLst/>
              </a:prstGeom>
              <a:solidFill>
                <a:schemeClr val="bg1"/>
              </a:solidFill>
              <a:ln w="31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3765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TextBox 50"/>
              <p:cNvSpPr txBox="1">
                <a:spLocks noChangeArrowheads="1"/>
              </p:cNvSpPr>
              <p:nvPr/>
            </p:nvSpPr>
            <p:spPr bwMode="auto">
              <a:xfrm>
                <a:off x="5500080" y="3809865"/>
                <a:ext cx="481222" cy="23922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913765">
                  <a:defRPr/>
                </a:pPr>
                <a:r>
                  <a:rPr lang="zh-CN" altLang="en-US" sz="1465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文本</a:t>
                </a:r>
                <a:endParaRPr lang="zh-CN" altLang="en-US" sz="1465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29" name="组合 28"/>
            <p:cNvGrpSpPr/>
            <p:nvPr/>
          </p:nvGrpSpPr>
          <p:grpSpPr bwMode="auto">
            <a:xfrm>
              <a:off x="6435881" y="4622194"/>
              <a:ext cx="4216400" cy="318100"/>
              <a:chOff x="4746040" y="3426494"/>
              <a:chExt cx="3163582" cy="237822"/>
            </a:xfrm>
            <a:effectLst/>
          </p:grpSpPr>
          <p:sp>
            <p:nvSpPr>
              <p:cNvPr id="30" name="矩形 29"/>
              <p:cNvSpPr/>
              <p:nvPr/>
            </p:nvSpPr>
            <p:spPr>
              <a:xfrm>
                <a:off x="4746040" y="3461309"/>
                <a:ext cx="2682374" cy="199394"/>
              </a:xfrm>
              <a:prstGeom prst="rect">
                <a:avLst/>
              </a:prstGeom>
              <a:solidFill>
                <a:schemeClr val="bg1"/>
              </a:solidFill>
              <a:ln w="31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3765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31" name="TextBox 51"/>
              <p:cNvSpPr txBox="1">
                <a:spLocks noChangeArrowheads="1"/>
              </p:cNvSpPr>
              <p:nvPr/>
            </p:nvSpPr>
            <p:spPr bwMode="auto">
              <a:xfrm>
                <a:off x="7428400" y="3426494"/>
                <a:ext cx="481222" cy="23782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913765">
                  <a:defRPr/>
                </a:pPr>
                <a:r>
                  <a:rPr lang="zh-CN" altLang="en-US" sz="1465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文本</a:t>
                </a:r>
                <a:endParaRPr lang="zh-CN" altLang="en-US" sz="1465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32" name="组合 31"/>
            <p:cNvGrpSpPr/>
            <p:nvPr/>
          </p:nvGrpSpPr>
          <p:grpSpPr bwMode="auto">
            <a:xfrm>
              <a:off x="6435881" y="4112086"/>
              <a:ext cx="2705100" cy="318101"/>
              <a:chOff x="4746041" y="3043125"/>
              <a:chExt cx="2029268" cy="239229"/>
            </a:xfrm>
            <a:effectLst/>
          </p:grpSpPr>
          <p:sp>
            <p:nvSpPr>
              <p:cNvPr id="33" name="矩形 32"/>
              <p:cNvSpPr/>
              <p:nvPr/>
            </p:nvSpPr>
            <p:spPr>
              <a:xfrm>
                <a:off x="4746041" y="3078146"/>
                <a:ext cx="1548150" cy="198982"/>
              </a:xfrm>
              <a:prstGeom prst="rect">
                <a:avLst/>
              </a:prstGeom>
              <a:solidFill>
                <a:schemeClr val="bg1"/>
              </a:solidFill>
              <a:ln w="31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3765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34" name="TextBox 52"/>
              <p:cNvSpPr txBox="1">
                <a:spLocks noChangeArrowheads="1"/>
              </p:cNvSpPr>
              <p:nvPr/>
            </p:nvSpPr>
            <p:spPr bwMode="auto">
              <a:xfrm>
                <a:off x="6294087" y="3043125"/>
                <a:ext cx="481222" cy="23922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913765">
                  <a:defRPr/>
                </a:pPr>
                <a:r>
                  <a:rPr lang="zh-CN" altLang="en-US" sz="1465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文本</a:t>
                </a:r>
                <a:endParaRPr lang="zh-CN" altLang="en-US" sz="1465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35" name="组合 34"/>
            <p:cNvGrpSpPr/>
            <p:nvPr/>
          </p:nvGrpSpPr>
          <p:grpSpPr bwMode="auto">
            <a:xfrm>
              <a:off x="6435881" y="3102429"/>
              <a:ext cx="2448983" cy="318100"/>
              <a:chOff x="4746041" y="2286131"/>
              <a:chExt cx="1836744" cy="237822"/>
            </a:xfrm>
            <a:effectLst/>
          </p:grpSpPr>
          <p:sp>
            <p:nvSpPr>
              <p:cNvPr id="36" name="矩形 35"/>
              <p:cNvSpPr/>
              <p:nvPr/>
            </p:nvSpPr>
            <p:spPr>
              <a:xfrm>
                <a:off x="4746041" y="2319363"/>
                <a:ext cx="1355730" cy="202558"/>
              </a:xfrm>
              <a:prstGeom prst="rect">
                <a:avLst/>
              </a:prstGeom>
              <a:solidFill>
                <a:schemeClr val="bg1"/>
              </a:solidFill>
              <a:ln w="31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3765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TextBox 54"/>
              <p:cNvSpPr txBox="1">
                <a:spLocks noChangeArrowheads="1"/>
              </p:cNvSpPr>
              <p:nvPr/>
            </p:nvSpPr>
            <p:spPr bwMode="auto">
              <a:xfrm>
                <a:off x="6101563" y="2286131"/>
                <a:ext cx="481222" cy="23782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913765">
                  <a:defRPr/>
                </a:pPr>
                <a:r>
                  <a:rPr lang="zh-CN" altLang="en-US" sz="1465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文本</a:t>
                </a:r>
                <a:endParaRPr lang="zh-CN" altLang="en-US" sz="1465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38" name="组合 37"/>
            <p:cNvGrpSpPr/>
            <p:nvPr/>
          </p:nvGrpSpPr>
          <p:grpSpPr bwMode="auto">
            <a:xfrm>
              <a:off x="6435881" y="2573861"/>
              <a:ext cx="1847849" cy="318099"/>
              <a:chOff x="4746040" y="1885640"/>
              <a:chExt cx="1387146" cy="239229"/>
            </a:xfrm>
            <a:effectLst/>
          </p:grpSpPr>
          <p:sp>
            <p:nvSpPr>
              <p:cNvPr id="39" name="矩形 38"/>
              <p:cNvSpPr/>
              <p:nvPr/>
            </p:nvSpPr>
            <p:spPr>
              <a:xfrm>
                <a:off x="4746040" y="1920661"/>
                <a:ext cx="905697" cy="198981"/>
              </a:xfrm>
              <a:prstGeom prst="rect">
                <a:avLst/>
              </a:prstGeom>
              <a:solidFill>
                <a:schemeClr val="bg1"/>
              </a:solidFill>
              <a:ln w="31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3765">
                  <a:defRPr/>
                </a:pPr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TextBox 55"/>
              <p:cNvSpPr txBox="1">
                <a:spLocks noChangeArrowheads="1"/>
              </p:cNvSpPr>
              <p:nvPr/>
            </p:nvSpPr>
            <p:spPr bwMode="auto">
              <a:xfrm>
                <a:off x="5651964" y="1885640"/>
                <a:ext cx="481222" cy="23922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913765">
                  <a:defRPr/>
                </a:pPr>
                <a:r>
                  <a:rPr lang="zh-CN" altLang="en-US" sz="1465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文本</a:t>
                </a:r>
                <a:endParaRPr lang="zh-CN" altLang="en-US" sz="1465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41" name="组合 40"/>
            <p:cNvGrpSpPr/>
            <p:nvPr/>
          </p:nvGrpSpPr>
          <p:grpSpPr bwMode="auto">
            <a:xfrm>
              <a:off x="1612212" y="1928644"/>
              <a:ext cx="4326467" cy="415541"/>
              <a:chOff x="1156290" y="1361026"/>
              <a:chExt cx="3244730" cy="312531"/>
            </a:xfrm>
            <a:effectLst/>
          </p:grpSpPr>
          <p:cxnSp>
            <p:nvCxnSpPr>
              <p:cNvPr id="42" name="直接连接符 41"/>
              <p:cNvCxnSpPr/>
              <p:nvPr/>
            </p:nvCxnSpPr>
            <p:spPr>
              <a:xfrm>
                <a:off x="1326146" y="1613062"/>
                <a:ext cx="3074874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接连接符 42"/>
              <p:cNvCxnSpPr/>
              <p:nvPr/>
            </p:nvCxnSpPr>
            <p:spPr>
              <a:xfrm>
                <a:off x="1326146" y="1613062"/>
                <a:ext cx="0" cy="60495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接连接符 43"/>
              <p:cNvCxnSpPr/>
              <p:nvPr/>
            </p:nvCxnSpPr>
            <p:spPr>
              <a:xfrm>
                <a:off x="1672208" y="1613062"/>
                <a:ext cx="0" cy="60495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接连接符 44"/>
              <p:cNvCxnSpPr/>
              <p:nvPr/>
            </p:nvCxnSpPr>
            <p:spPr>
              <a:xfrm>
                <a:off x="2365920" y="1613062"/>
                <a:ext cx="0" cy="60495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接连接符 45"/>
              <p:cNvCxnSpPr/>
              <p:nvPr/>
            </p:nvCxnSpPr>
            <p:spPr>
              <a:xfrm>
                <a:off x="2711982" y="1613062"/>
                <a:ext cx="0" cy="60495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接连接符 46"/>
              <p:cNvCxnSpPr/>
              <p:nvPr/>
            </p:nvCxnSpPr>
            <p:spPr>
              <a:xfrm>
                <a:off x="3404107" y="1613062"/>
                <a:ext cx="0" cy="60495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直接连接符 47"/>
              <p:cNvCxnSpPr/>
              <p:nvPr/>
            </p:nvCxnSpPr>
            <p:spPr>
              <a:xfrm>
                <a:off x="3751756" y="1613062"/>
                <a:ext cx="0" cy="60495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接连接符 48"/>
              <p:cNvCxnSpPr/>
              <p:nvPr/>
            </p:nvCxnSpPr>
            <p:spPr>
              <a:xfrm>
                <a:off x="2018270" y="1613062"/>
                <a:ext cx="0" cy="60495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接连接符 49"/>
              <p:cNvCxnSpPr/>
              <p:nvPr/>
            </p:nvCxnSpPr>
            <p:spPr>
              <a:xfrm>
                <a:off x="3058045" y="1613062"/>
                <a:ext cx="0" cy="60495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接连接符 50"/>
              <p:cNvCxnSpPr/>
              <p:nvPr/>
            </p:nvCxnSpPr>
            <p:spPr>
              <a:xfrm>
                <a:off x="4097818" y="1613062"/>
                <a:ext cx="0" cy="60495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TextBox 56"/>
              <p:cNvSpPr txBox="1">
                <a:spLocks noChangeArrowheads="1"/>
              </p:cNvSpPr>
              <p:nvPr/>
            </p:nvSpPr>
            <p:spPr bwMode="auto">
              <a:xfrm>
                <a:off x="3941184" y="1361026"/>
                <a:ext cx="304399" cy="23924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defTabSz="913765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lang="en-US" altLang="zh-CN" sz="1465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10</a:t>
                </a:r>
                <a:endParaRPr lang="zh-CN" altLang="en-US" sz="1465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3" name="TextBox 59"/>
              <p:cNvSpPr txBox="1">
                <a:spLocks noChangeArrowheads="1"/>
              </p:cNvSpPr>
              <p:nvPr/>
            </p:nvSpPr>
            <p:spPr bwMode="auto">
              <a:xfrm>
                <a:off x="3610352" y="1361026"/>
                <a:ext cx="304399" cy="23924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defTabSz="913765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lang="en-US" altLang="zh-CN" sz="1465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20</a:t>
                </a:r>
                <a:endParaRPr lang="zh-CN" altLang="en-US" sz="1465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4" name="TextBox 60"/>
              <p:cNvSpPr txBox="1">
                <a:spLocks noChangeArrowheads="1"/>
              </p:cNvSpPr>
              <p:nvPr/>
            </p:nvSpPr>
            <p:spPr bwMode="auto">
              <a:xfrm>
                <a:off x="3251158" y="1361026"/>
                <a:ext cx="304399" cy="23924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defTabSz="913765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lang="en-US" altLang="zh-CN" sz="1465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30</a:t>
                </a:r>
                <a:endParaRPr lang="zh-CN" altLang="en-US" sz="1465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5" name="TextBox 63"/>
              <p:cNvSpPr txBox="1">
                <a:spLocks noChangeArrowheads="1"/>
              </p:cNvSpPr>
              <p:nvPr/>
            </p:nvSpPr>
            <p:spPr bwMode="auto">
              <a:xfrm>
                <a:off x="2906013" y="1361026"/>
                <a:ext cx="304399" cy="23924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defTabSz="913765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lang="en-US" altLang="zh-CN" sz="1465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40</a:t>
                </a:r>
                <a:endParaRPr lang="zh-CN" altLang="en-US" sz="1465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6" name="TextBox 64"/>
              <p:cNvSpPr txBox="1">
                <a:spLocks noChangeArrowheads="1"/>
              </p:cNvSpPr>
              <p:nvPr/>
            </p:nvSpPr>
            <p:spPr bwMode="auto">
              <a:xfrm>
                <a:off x="2572358" y="1361026"/>
                <a:ext cx="304399" cy="23924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defTabSz="913765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lang="en-US" altLang="zh-CN" sz="1465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50</a:t>
                </a:r>
                <a:endParaRPr lang="zh-CN" altLang="en-US" sz="1465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7" name="TextBox 67"/>
              <p:cNvSpPr txBox="1">
                <a:spLocks noChangeArrowheads="1"/>
              </p:cNvSpPr>
              <p:nvPr/>
            </p:nvSpPr>
            <p:spPr bwMode="auto">
              <a:xfrm>
                <a:off x="2218651" y="1361026"/>
                <a:ext cx="304399" cy="23924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defTabSz="913765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lang="en-US" altLang="zh-CN" sz="1465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60</a:t>
                </a:r>
                <a:endParaRPr lang="zh-CN" altLang="en-US" sz="1465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8" name="TextBox 68"/>
              <p:cNvSpPr txBox="1">
                <a:spLocks noChangeArrowheads="1"/>
              </p:cNvSpPr>
              <p:nvPr/>
            </p:nvSpPr>
            <p:spPr bwMode="auto">
              <a:xfrm>
                <a:off x="1865226" y="1361026"/>
                <a:ext cx="304399" cy="23924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defTabSz="913765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lang="en-US" altLang="zh-CN" sz="1465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70</a:t>
                </a:r>
                <a:endParaRPr lang="zh-CN" altLang="en-US" sz="1465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9" name="TextBox 71"/>
              <p:cNvSpPr txBox="1">
                <a:spLocks noChangeArrowheads="1"/>
              </p:cNvSpPr>
              <p:nvPr/>
            </p:nvSpPr>
            <p:spPr bwMode="auto">
              <a:xfrm>
                <a:off x="1518742" y="1361026"/>
                <a:ext cx="304399" cy="23924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defTabSz="913765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lang="en-US" altLang="zh-CN" sz="1465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80</a:t>
                </a:r>
                <a:endParaRPr lang="zh-CN" altLang="en-US" sz="1465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0" name="TextBox 72"/>
              <p:cNvSpPr txBox="1">
                <a:spLocks noChangeArrowheads="1"/>
              </p:cNvSpPr>
              <p:nvPr/>
            </p:nvSpPr>
            <p:spPr bwMode="auto">
              <a:xfrm>
                <a:off x="1156290" y="1361026"/>
                <a:ext cx="304399" cy="23924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defTabSz="913765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lang="en-US" altLang="zh-CN" sz="1465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90</a:t>
                </a:r>
                <a:endParaRPr lang="zh-CN" altLang="en-US" sz="1465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61" name="组合 60"/>
            <p:cNvGrpSpPr/>
            <p:nvPr/>
          </p:nvGrpSpPr>
          <p:grpSpPr bwMode="auto">
            <a:xfrm>
              <a:off x="6412813" y="1928644"/>
              <a:ext cx="4305330" cy="415541"/>
              <a:chOff x="4756574" y="1361026"/>
              <a:chExt cx="3227984" cy="312531"/>
            </a:xfrm>
            <a:effectLst/>
          </p:grpSpPr>
          <p:cxnSp>
            <p:nvCxnSpPr>
              <p:cNvPr id="62" name="直接连接符 61"/>
              <p:cNvCxnSpPr/>
              <p:nvPr/>
            </p:nvCxnSpPr>
            <p:spPr>
              <a:xfrm>
                <a:off x="4756574" y="1613062"/>
                <a:ext cx="307561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直接连接符 62"/>
              <p:cNvCxnSpPr/>
              <p:nvPr/>
            </p:nvCxnSpPr>
            <p:spPr>
              <a:xfrm>
                <a:off x="5062865" y="1613062"/>
                <a:ext cx="0" cy="60495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直接连接符 63"/>
              <p:cNvCxnSpPr/>
              <p:nvPr/>
            </p:nvCxnSpPr>
            <p:spPr>
              <a:xfrm>
                <a:off x="5408831" y="1613062"/>
                <a:ext cx="0" cy="60495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直接连接符 64"/>
              <p:cNvCxnSpPr/>
              <p:nvPr/>
            </p:nvCxnSpPr>
            <p:spPr>
              <a:xfrm>
                <a:off x="6102352" y="1613062"/>
                <a:ext cx="0" cy="60495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直接连接符 65"/>
              <p:cNvCxnSpPr/>
              <p:nvPr/>
            </p:nvCxnSpPr>
            <p:spPr>
              <a:xfrm>
                <a:off x="6448318" y="1613062"/>
                <a:ext cx="0" cy="60495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直接连接符 66"/>
              <p:cNvCxnSpPr/>
              <p:nvPr/>
            </p:nvCxnSpPr>
            <p:spPr>
              <a:xfrm>
                <a:off x="7140251" y="1613062"/>
                <a:ext cx="0" cy="60495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直接连接符 67"/>
              <p:cNvCxnSpPr/>
              <p:nvPr/>
            </p:nvCxnSpPr>
            <p:spPr>
              <a:xfrm>
                <a:off x="7487804" y="1613062"/>
                <a:ext cx="0" cy="60495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直接连接符 68"/>
              <p:cNvCxnSpPr/>
              <p:nvPr/>
            </p:nvCxnSpPr>
            <p:spPr>
              <a:xfrm>
                <a:off x="5754798" y="1613062"/>
                <a:ext cx="0" cy="60495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直接连接符 69"/>
              <p:cNvCxnSpPr/>
              <p:nvPr/>
            </p:nvCxnSpPr>
            <p:spPr>
              <a:xfrm>
                <a:off x="6794285" y="1613062"/>
                <a:ext cx="0" cy="60495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直接连接符 70"/>
              <p:cNvCxnSpPr/>
              <p:nvPr/>
            </p:nvCxnSpPr>
            <p:spPr>
              <a:xfrm>
                <a:off x="7833770" y="1613062"/>
                <a:ext cx="0" cy="60495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2" name="TextBox 57"/>
              <p:cNvSpPr txBox="1">
                <a:spLocks noChangeArrowheads="1"/>
              </p:cNvSpPr>
              <p:nvPr/>
            </p:nvSpPr>
            <p:spPr bwMode="auto">
              <a:xfrm>
                <a:off x="4891535" y="1361026"/>
                <a:ext cx="304314" cy="23924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defTabSz="913765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lang="en-US" altLang="zh-CN" sz="1465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10</a:t>
                </a:r>
                <a:endParaRPr lang="zh-CN" altLang="en-US" sz="1465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3" name="TextBox 58"/>
              <p:cNvSpPr txBox="1">
                <a:spLocks noChangeArrowheads="1"/>
              </p:cNvSpPr>
              <p:nvPr/>
            </p:nvSpPr>
            <p:spPr bwMode="auto">
              <a:xfrm>
                <a:off x="5234199" y="1361026"/>
                <a:ext cx="304314" cy="23924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defTabSz="913765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lang="en-US" altLang="zh-CN" sz="1465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20</a:t>
                </a:r>
                <a:endParaRPr lang="zh-CN" altLang="en-US" sz="1465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4" name="TextBox 61"/>
              <p:cNvSpPr txBox="1">
                <a:spLocks noChangeArrowheads="1"/>
              </p:cNvSpPr>
              <p:nvPr/>
            </p:nvSpPr>
            <p:spPr bwMode="auto">
              <a:xfrm>
                <a:off x="5585109" y="1361026"/>
                <a:ext cx="304314" cy="23924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defTabSz="913765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lang="en-US" altLang="zh-CN" sz="1465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30</a:t>
                </a:r>
                <a:endParaRPr lang="zh-CN" altLang="en-US" sz="1465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5" name="TextBox 62"/>
              <p:cNvSpPr txBox="1">
                <a:spLocks noChangeArrowheads="1"/>
              </p:cNvSpPr>
              <p:nvPr/>
            </p:nvSpPr>
            <p:spPr bwMode="auto">
              <a:xfrm>
                <a:off x="5947829" y="1361026"/>
                <a:ext cx="304314" cy="23924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defTabSz="913765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lang="en-US" altLang="zh-CN" sz="1465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40</a:t>
                </a:r>
                <a:endParaRPr lang="zh-CN" altLang="en-US" sz="1465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6" name="TextBox 65"/>
              <p:cNvSpPr txBox="1">
                <a:spLocks noChangeArrowheads="1"/>
              </p:cNvSpPr>
              <p:nvPr/>
            </p:nvSpPr>
            <p:spPr bwMode="auto">
              <a:xfrm>
                <a:off x="6292664" y="1361026"/>
                <a:ext cx="304314" cy="23924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defTabSz="913765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lang="en-US" altLang="zh-CN" sz="1465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50</a:t>
                </a:r>
                <a:endParaRPr lang="zh-CN" altLang="en-US" sz="1465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7" name="TextBox 66"/>
              <p:cNvSpPr txBox="1">
                <a:spLocks noChangeArrowheads="1"/>
              </p:cNvSpPr>
              <p:nvPr/>
            </p:nvSpPr>
            <p:spPr bwMode="auto">
              <a:xfrm>
                <a:off x="6640796" y="1361026"/>
                <a:ext cx="304314" cy="23924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defTabSz="913765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lang="en-US" altLang="zh-CN" sz="1465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60</a:t>
                </a:r>
                <a:endParaRPr lang="zh-CN" altLang="en-US" sz="1465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8" name="TextBox 69"/>
              <p:cNvSpPr txBox="1">
                <a:spLocks noChangeArrowheads="1"/>
              </p:cNvSpPr>
              <p:nvPr/>
            </p:nvSpPr>
            <p:spPr bwMode="auto">
              <a:xfrm>
                <a:off x="6987278" y="1361026"/>
                <a:ext cx="304314" cy="23924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defTabSz="913765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lang="en-US" altLang="zh-CN" sz="1465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70</a:t>
                </a:r>
                <a:endParaRPr lang="zh-CN" altLang="en-US" sz="1465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9" name="TextBox 70"/>
              <p:cNvSpPr txBox="1">
                <a:spLocks noChangeArrowheads="1"/>
              </p:cNvSpPr>
              <p:nvPr/>
            </p:nvSpPr>
            <p:spPr bwMode="auto">
              <a:xfrm>
                <a:off x="7319095" y="1361026"/>
                <a:ext cx="304314" cy="23924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defTabSz="913765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lang="en-US" altLang="zh-CN" sz="1465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80</a:t>
                </a:r>
                <a:endParaRPr lang="zh-CN" altLang="en-US" sz="1465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0" name="TextBox 73"/>
              <p:cNvSpPr txBox="1">
                <a:spLocks noChangeArrowheads="1"/>
              </p:cNvSpPr>
              <p:nvPr/>
            </p:nvSpPr>
            <p:spPr bwMode="auto">
              <a:xfrm>
                <a:off x="7680244" y="1361026"/>
                <a:ext cx="304314" cy="23924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defTabSz="913765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lang="en-US" altLang="zh-CN" sz="1465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90</a:t>
                </a:r>
                <a:endParaRPr lang="zh-CN" altLang="en-US" sz="1465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81" name="组合 80"/>
            <p:cNvGrpSpPr/>
            <p:nvPr/>
          </p:nvGrpSpPr>
          <p:grpSpPr>
            <a:xfrm>
              <a:off x="6435881" y="3630300"/>
              <a:ext cx="1991613" cy="318101"/>
              <a:chOff x="6377825" y="3571633"/>
              <a:chExt cx="1991613" cy="318101"/>
            </a:xfrm>
          </p:grpSpPr>
          <p:sp>
            <p:nvSpPr>
              <p:cNvPr id="82" name="矩形 81"/>
              <p:cNvSpPr/>
              <p:nvPr/>
            </p:nvSpPr>
            <p:spPr bwMode="auto">
              <a:xfrm>
                <a:off x="6377825" y="3597334"/>
                <a:ext cx="1386417" cy="266700"/>
              </a:xfrm>
              <a:prstGeom prst="rect">
                <a:avLst/>
              </a:prstGeom>
              <a:solidFill>
                <a:schemeClr val="bg1"/>
              </a:solidFill>
              <a:ln w="31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3765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83" name="TextBox 52"/>
              <p:cNvSpPr txBox="1">
                <a:spLocks noChangeArrowheads="1"/>
              </p:cNvSpPr>
              <p:nvPr/>
            </p:nvSpPr>
            <p:spPr bwMode="auto">
              <a:xfrm>
                <a:off x="7727949" y="3571633"/>
                <a:ext cx="641489" cy="31810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913765">
                  <a:defRPr/>
                </a:pPr>
                <a:r>
                  <a:rPr lang="zh-CN" altLang="en-US" sz="1465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文本</a:t>
                </a:r>
                <a:endParaRPr lang="zh-CN" altLang="en-US" sz="1465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16" name="组合 115"/>
          <p:cNvGrpSpPr/>
          <p:nvPr/>
        </p:nvGrpSpPr>
        <p:grpSpPr>
          <a:xfrm>
            <a:off x="-101588" y="6417189"/>
            <a:ext cx="12503722" cy="369418"/>
            <a:chOff x="-101601" y="6415704"/>
            <a:chExt cx="12505350" cy="369332"/>
          </a:xfrm>
        </p:grpSpPr>
        <p:sp>
          <p:nvSpPr>
            <p:cNvPr id="117" name="圆角矩形 116"/>
            <p:cNvSpPr/>
            <p:nvPr/>
          </p:nvSpPr>
          <p:spPr>
            <a:xfrm rot="16200000">
              <a:off x="5655559" y="796039"/>
              <a:ext cx="94343" cy="11608663"/>
            </a:xfrm>
            <a:prstGeom prst="roundRect">
              <a:avLst/>
            </a:prstGeom>
            <a:solidFill>
              <a:srgbClr val="E7A55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118" name="圆角矩形 117"/>
            <p:cNvSpPr/>
            <p:nvPr/>
          </p:nvSpPr>
          <p:spPr>
            <a:xfrm rot="16200000" flipH="1">
              <a:off x="12039024" y="6328411"/>
              <a:ext cx="207301" cy="522148"/>
            </a:xfrm>
            <a:prstGeom prst="roundRect">
              <a:avLst/>
            </a:prstGeom>
            <a:solidFill>
              <a:srgbClr val="E7A55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119" name="文本框 118"/>
            <p:cNvSpPr txBox="1"/>
            <p:nvPr/>
          </p:nvSpPr>
          <p:spPr>
            <a:xfrm>
              <a:off x="11491189" y="6415704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altLang="zh-CN" sz="1800" b="1" dirty="0">
                  <a:solidFill>
                    <a:prstClr val="white"/>
                  </a:solidFill>
                </a:rPr>
                <a:t>25</a:t>
              </a:r>
              <a:endParaRPr lang="zh-CN" altLang="en-US" sz="1800" b="1" dirty="0">
                <a:solidFill>
                  <a:prstClr val="white"/>
                </a:solidFill>
              </a:endParaRPr>
            </a:p>
          </p:txBody>
        </p:sp>
      </p:grpSp>
      <p:sp>
        <p:nvSpPr>
          <p:cNvPr id="120" name="TextBox 9"/>
          <p:cNvSpPr txBox="1"/>
          <p:nvPr/>
        </p:nvSpPr>
        <p:spPr bwMode="auto">
          <a:xfrm>
            <a:off x="1307593" y="581942"/>
            <a:ext cx="3233242" cy="400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defRPr/>
            </a:pPr>
            <a:r>
              <a:rPr lang="zh-CN" altLang="en-US" sz="2000" b="1" spc="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点击此处添加标题</a:t>
            </a:r>
            <a:endParaRPr lang="zh-CN" altLang="en-US" sz="2000" b="1" spc="6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1395275" y="2204606"/>
            <a:ext cx="4008440" cy="3998089"/>
            <a:chOff x="1547857" y="2051704"/>
            <a:chExt cx="4008962" cy="3997163"/>
          </a:xfrm>
        </p:grpSpPr>
        <p:grpSp>
          <p:nvGrpSpPr>
            <p:cNvPr id="9" name="组合 8"/>
            <p:cNvGrpSpPr/>
            <p:nvPr/>
          </p:nvGrpSpPr>
          <p:grpSpPr>
            <a:xfrm>
              <a:off x="1547857" y="2051704"/>
              <a:ext cx="4008962" cy="3997163"/>
              <a:chOff x="1103195" y="1283377"/>
              <a:chExt cx="3006722" cy="2997872"/>
            </a:xfrm>
          </p:grpSpPr>
          <p:grpSp>
            <p:nvGrpSpPr>
              <p:cNvPr id="11" name="组合 10"/>
              <p:cNvGrpSpPr/>
              <p:nvPr/>
            </p:nvGrpSpPr>
            <p:grpSpPr bwMode="auto">
              <a:xfrm>
                <a:off x="1103195" y="1283377"/>
                <a:ext cx="3006722" cy="2997872"/>
                <a:chOff x="624822" y="938110"/>
                <a:chExt cx="3007577" cy="2998721"/>
              </a:xfrm>
            </p:grpSpPr>
            <p:sp>
              <p:nvSpPr>
                <p:cNvPr id="13" name="泪滴形 12"/>
                <p:cNvSpPr/>
                <p:nvPr/>
              </p:nvSpPr>
              <p:spPr bwMode="auto">
                <a:xfrm rot="5400000">
                  <a:off x="624822" y="938110"/>
                  <a:ext cx="1503788" cy="1503788"/>
                </a:xfrm>
                <a:prstGeom prst="teardrop">
                  <a:avLst/>
                </a:prstGeom>
                <a:solidFill>
                  <a:srgbClr val="E7A553"/>
                </a:solidFill>
                <a:ln w="603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>
                    <a:solidFill>
                      <a:prstClr val="black"/>
                    </a:solidFill>
                    <a:latin typeface="专业字体设计服务/WWW.ZTSGC.COM/" panose="02000000000000000000" pitchFamily="2" charset="-122"/>
                    <a:ea typeface="专业字体设计服务/WWW.ZTSGC.COM/" panose="02000000000000000000" pitchFamily="2" charset="-122"/>
                  </a:endParaRPr>
                </a:p>
              </p:txBody>
            </p:sp>
            <p:sp>
              <p:nvSpPr>
                <p:cNvPr id="14" name="TextBox 3"/>
                <p:cNvSpPr txBox="1">
                  <a:spLocks noChangeArrowheads="1"/>
                </p:cNvSpPr>
                <p:nvPr/>
              </p:nvSpPr>
              <p:spPr bwMode="auto">
                <a:xfrm>
                  <a:off x="928684" y="1330640"/>
                  <a:ext cx="985294" cy="23276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fontAlgn="base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fontAlgn="base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fontAlgn="base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fontAlgn="base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defTabSz="913765">
                    <a:lnSpc>
                      <a:spcPts val="1735"/>
                    </a:lnSpc>
                    <a:spcBef>
                      <a:spcPct val="0"/>
                    </a:spcBef>
                    <a:buFont typeface="Arial" panose="020B0604020202020204" pitchFamily="34" charset="0"/>
                    <a:buNone/>
                    <a:defRPr/>
                  </a:pPr>
                  <a:r>
                    <a:rPr lang="en-US" altLang="zh-CN" sz="4265" dirty="0">
                      <a:solidFill>
                        <a:prstClr val="black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37%</a:t>
                  </a:r>
                  <a:endParaRPr lang="zh-CN" altLang="en-US" sz="4265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5" name="TextBox 45"/>
                <p:cNvSpPr txBox="1">
                  <a:spLocks noChangeArrowheads="1"/>
                </p:cNvSpPr>
                <p:nvPr/>
              </p:nvSpPr>
              <p:spPr bwMode="auto">
                <a:xfrm>
                  <a:off x="797004" y="1618659"/>
                  <a:ext cx="1333629" cy="25206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fontAlgn="base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fontAlgn="base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fontAlgn="base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fontAlgn="base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just" defTabSz="913765">
                    <a:lnSpc>
                      <a:spcPts val="1865"/>
                    </a:lnSpc>
                    <a:buFont typeface="Arial" panose="020B0604020202020204" pitchFamily="34" charset="0"/>
                    <a:buNone/>
                  </a:pPr>
                  <a:endParaRPr lang="zh-CN" altLang="zh-CN" sz="1335" kern="1100" spc="12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8" name="泪滴形 37"/>
                <p:cNvSpPr/>
                <p:nvPr/>
              </p:nvSpPr>
              <p:spPr bwMode="auto">
                <a:xfrm rot="16200000">
                  <a:off x="2128611" y="2433043"/>
                  <a:ext cx="1503788" cy="1503788"/>
                </a:xfrm>
                <a:prstGeom prst="teardrop">
                  <a:avLst/>
                </a:prstGeom>
                <a:noFill/>
                <a:ln w="603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>
                    <a:solidFill>
                      <a:prstClr val="black"/>
                    </a:solidFill>
                    <a:latin typeface="专业字体设计服务/WWW.ZTSGC.COM/" panose="02000000000000000000" pitchFamily="2" charset="-122"/>
                    <a:ea typeface="专业字体设计服务/WWW.ZTSGC.COM/" panose="02000000000000000000" pitchFamily="2" charset="-122"/>
                  </a:endParaRPr>
                </a:p>
              </p:txBody>
            </p:sp>
          </p:grpSp>
          <p:sp>
            <p:nvSpPr>
              <p:cNvPr id="12" name="椭圆 11"/>
              <p:cNvSpPr/>
              <p:nvPr/>
            </p:nvSpPr>
            <p:spPr bwMode="auto">
              <a:xfrm>
                <a:off x="2416631" y="2605511"/>
                <a:ext cx="137468" cy="13746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3765">
                  <a:defRPr/>
                </a:pPr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0" name="矩形 71"/>
            <p:cNvSpPr>
              <a:spLocks noChangeArrowheads="1"/>
            </p:cNvSpPr>
            <p:nvPr/>
          </p:nvSpPr>
          <p:spPr bwMode="auto">
            <a:xfrm>
              <a:off x="1831407" y="2842379"/>
              <a:ext cx="1650989" cy="9769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just" defTabSz="914400">
                <a:lnSpc>
                  <a:spcPts val="2300"/>
                </a:lnSpc>
              </a:pPr>
              <a:r>
                <a:rPr lang="zh-CN" altLang="en-US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</a:t>
              </a:r>
              <a:r>
                <a:rPr lang="en-US" altLang="zh-CN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</a:t>
              </a:r>
              <a:endPara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7" name="矩形 71"/>
          <p:cNvSpPr>
            <a:spLocks noChangeArrowheads="1"/>
          </p:cNvSpPr>
          <p:nvPr/>
        </p:nvSpPr>
        <p:spPr bwMode="auto">
          <a:xfrm>
            <a:off x="1307593" y="5208867"/>
            <a:ext cx="9539970" cy="785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 defTabSz="914400">
              <a:lnSpc>
                <a:spcPts val="2665"/>
              </a:lnSpc>
            </a:pPr>
            <a:r>
              <a:rPr lang="zh-CN" altLang="en-US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拥有国内顶尖的</a:t>
            </a:r>
            <a:r>
              <a:rPr lang="en-US" altLang="zh-CN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制作技术、顶级的</a:t>
            </a:r>
            <a:r>
              <a:rPr lang="en-US" altLang="zh-CN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设计团队，坚持精益求精、拒绝平庸的做事精神，帮助您实现美观、精致、严谨、动感的</a:t>
            </a:r>
            <a:r>
              <a:rPr lang="en-US" altLang="zh-CN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展示效果，让您的</a:t>
            </a:r>
            <a:r>
              <a:rPr lang="en-US" altLang="zh-CN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创造卓越价值</a:t>
            </a:r>
            <a:endParaRPr lang="zh-CN" altLang="en-US" sz="14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" name="矩形 71"/>
          <p:cNvSpPr>
            <a:spLocks noChangeArrowheads="1"/>
          </p:cNvSpPr>
          <p:nvPr/>
        </p:nvSpPr>
        <p:spPr bwMode="auto">
          <a:xfrm>
            <a:off x="1299194" y="4525372"/>
            <a:ext cx="9548368" cy="785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 defTabSz="914400">
              <a:lnSpc>
                <a:spcPts val="2665"/>
              </a:lnSpc>
            </a:pPr>
            <a:r>
              <a:rPr lang="zh-CN" altLang="en-US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拥有国内顶尖的</a:t>
            </a:r>
            <a:r>
              <a:rPr lang="en-US" altLang="zh-CN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制作技术、顶级的</a:t>
            </a:r>
            <a:r>
              <a:rPr lang="en-US" altLang="zh-CN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设计团队，坚持精益求精、拒绝平庸的做事精神，帮助您实现美观、精致、严谨、动感的</a:t>
            </a:r>
            <a:r>
              <a:rPr lang="en-US" altLang="zh-CN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展示效果，让您的</a:t>
            </a:r>
            <a:r>
              <a:rPr lang="en-US" altLang="zh-CN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创造卓越价值</a:t>
            </a:r>
            <a:endParaRPr lang="zh-CN" altLang="en-US" sz="14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2" name="组合 71"/>
          <p:cNvGrpSpPr/>
          <p:nvPr/>
        </p:nvGrpSpPr>
        <p:grpSpPr>
          <a:xfrm>
            <a:off x="-101588" y="6417189"/>
            <a:ext cx="12503722" cy="369418"/>
            <a:chOff x="-101601" y="6415704"/>
            <a:chExt cx="12505350" cy="369332"/>
          </a:xfrm>
        </p:grpSpPr>
        <p:sp>
          <p:nvSpPr>
            <p:cNvPr id="73" name="圆角矩形 72"/>
            <p:cNvSpPr/>
            <p:nvPr/>
          </p:nvSpPr>
          <p:spPr>
            <a:xfrm rot="16200000">
              <a:off x="5655559" y="796039"/>
              <a:ext cx="94343" cy="11608663"/>
            </a:xfrm>
            <a:prstGeom prst="roundRect">
              <a:avLst/>
            </a:prstGeom>
            <a:solidFill>
              <a:srgbClr val="E7A55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74" name="圆角矩形 73"/>
            <p:cNvSpPr/>
            <p:nvPr/>
          </p:nvSpPr>
          <p:spPr>
            <a:xfrm rot="16200000" flipH="1">
              <a:off x="12039024" y="6328411"/>
              <a:ext cx="207301" cy="522148"/>
            </a:xfrm>
            <a:prstGeom prst="roundRect">
              <a:avLst/>
            </a:prstGeom>
            <a:solidFill>
              <a:srgbClr val="E7A55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75" name="文本框 74"/>
            <p:cNvSpPr txBox="1"/>
            <p:nvPr/>
          </p:nvSpPr>
          <p:spPr>
            <a:xfrm>
              <a:off x="11491189" y="6415704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altLang="zh-CN" sz="1800" b="1" dirty="0">
                  <a:solidFill>
                    <a:prstClr val="white"/>
                  </a:solidFill>
                </a:rPr>
                <a:t>26</a:t>
              </a:r>
              <a:endParaRPr lang="zh-CN" altLang="en-US" sz="1800" b="1" dirty="0">
                <a:solidFill>
                  <a:prstClr val="white"/>
                </a:solidFill>
              </a:endParaRPr>
            </a:p>
          </p:txBody>
        </p:sp>
      </p:grpSp>
      <p:sp>
        <p:nvSpPr>
          <p:cNvPr id="76" name="TextBox 9"/>
          <p:cNvSpPr txBox="1"/>
          <p:nvPr/>
        </p:nvSpPr>
        <p:spPr bwMode="auto">
          <a:xfrm>
            <a:off x="1307593" y="581942"/>
            <a:ext cx="3233242" cy="400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defRPr/>
            </a:pPr>
            <a:r>
              <a:rPr lang="zh-CN" altLang="en-US" sz="2000" b="1" spc="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点击此处添加标题</a:t>
            </a:r>
            <a:endParaRPr lang="zh-CN" altLang="en-US" sz="2000" b="1" spc="6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3876488" y="2204605"/>
            <a:ext cx="4005744" cy="3989612"/>
            <a:chOff x="3876991" y="2204095"/>
            <a:chExt cx="4006265" cy="3988688"/>
          </a:xfrm>
        </p:grpSpPr>
        <p:grpSp>
          <p:nvGrpSpPr>
            <p:cNvPr id="16" name="组合 15"/>
            <p:cNvGrpSpPr/>
            <p:nvPr/>
          </p:nvGrpSpPr>
          <p:grpSpPr>
            <a:xfrm>
              <a:off x="3876991" y="2204095"/>
              <a:ext cx="2004484" cy="2004483"/>
              <a:chOff x="3902391" y="2051705"/>
              <a:chExt cx="2004484" cy="2004483"/>
            </a:xfrm>
          </p:grpSpPr>
          <p:grpSp>
            <p:nvGrpSpPr>
              <p:cNvPr id="17" name="组合 16"/>
              <p:cNvGrpSpPr/>
              <p:nvPr/>
            </p:nvGrpSpPr>
            <p:grpSpPr>
              <a:xfrm flipH="1">
                <a:off x="3902391" y="2051705"/>
                <a:ext cx="2004484" cy="2004483"/>
                <a:chOff x="2360957" y="1011447"/>
                <a:chExt cx="1503363" cy="1503362"/>
              </a:xfrm>
            </p:grpSpPr>
            <p:grpSp>
              <p:nvGrpSpPr>
                <p:cNvPr id="19" name="组合 18"/>
                <p:cNvGrpSpPr/>
                <p:nvPr/>
              </p:nvGrpSpPr>
              <p:grpSpPr bwMode="auto">
                <a:xfrm>
                  <a:off x="2360957" y="1011447"/>
                  <a:ext cx="1503363" cy="1503362"/>
                  <a:chOff x="2204611" y="931483"/>
                  <a:chExt cx="1503789" cy="1503788"/>
                </a:xfrm>
              </p:grpSpPr>
              <p:sp>
                <p:nvSpPr>
                  <p:cNvPr id="21" name="泪滴形 20"/>
                  <p:cNvSpPr/>
                  <p:nvPr/>
                </p:nvSpPr>
                <p:spPr bwMode="auto">
                  <a:xfrm rot="16200000" flipH="1">
                    <a:off x="2204612" y="931482"/>
                    <a:ext cx="1503788" cy="1503789"/>
                  </a:xfrm>
                  <a:prstGeom prst="teardrop">
                    <a:avLst/>
                  </a:prstGeom>
                  <a:solidFill>
                    <a:srgbClr val="E7A553"/>
                  </a:solidFill>
                  <a:ln w="6032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14400"/>
                    <a:endParaRPr lang="zh-CN" altLang="en-US" sz="1800">
                      <a:solidFill>
                        <a:prstClr val="black"/>
                      </a:solidFill>
                      <a:latin typeface="专业字体设计服务/WWW.ZTSGC.COM/" panose="02000000000000000000" pitchFamily="2" charset="-122"/>
                      <a:ea typeface="专业字体设计服务/WWW.ZTSGC.COM/" panose="02000000000000000000" pitchFamily="2" charset="-122"/>
                    </a:endParaRPr>
                  </a:p>
                </p:txBody>
              </p:sp>
              <p:sp>
                <p:nvSpPr>
                  <p:cNvPr id="22" name="TextBox 9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418604" y="1332715"/>
                    <a:ext cx="985292" cy="232768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spcBef>
                        <a:spcPct val="20000"/>
                      </a:spcBef>
                      <a:buFont typeface="Arial" panose="020B0604020202020204" pitchFamily="34" charset="0"/>
                      <a:buChar char="•"/>
                      <a:defRPr sz="32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Font typeface="Arial" panose="020B0604020202020204" pitchFamily="34" charset="0"/>
                      <a:buChar char="–"/>
                      <a:defRPr sz="28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Font typeface="Arial" panose="020B0604020202020204" pitchFamily="34" charset="0"/>
                      <a:buChar char="•"/>
                      <a:defRPr sz="24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Font typeface="Arial" panose="020B0604020202020204" pitchFamily="34" charset="0"/>
                      <a:buChar char="–"/>
                      <a:defRPr sz="20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Font typeface="Arial" panose="020B0604020202020204" pitchFamily="34" charset="0"/>
                      <a:buChar char="»"/>
                      <a:defRPr sz="20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5pPr>
                    <a:lvl6pPr marL="2514600" indent="-228600" fontAlgn="base">
                      <a:spcBef>
                        <a:spcPct val="200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»"/>
                      <a:defRPr sz="20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6pPr>
                    <a:lvl7pPr marL="2971800" indent="-228600" fontAlgn="base">
                      <a:spcBef>
                        <a:spcPct val="200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»"/>
                      <a:defRPr sz="20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7pPr>
                    <a:lvl8pPr marL="3429000" indent="-228600" fontAlgn="base">
                      <a:spcBef>
                        <a:spcPct val="200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»"/>
                      <a:defRPr sz="20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8pPr>
                    <a:lvl9pPr marL="3886200" indent="-228600" fontAlgn="base">
                      <a:spcBef>
                        <a:spcPct val="200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»"/>
                      <a:defRPr sz="20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defTabSz="913765">
                      <a:lnSpc>
                        <a:spcPts val="1735"/>
                      </a:lnSpc>
                      <a:spcBef>
                        <a:spcPct val="0"/>
                      </a:spcBef>
                      <a:buFont typeface="Arial" panose="020B0604020202020204" pitchFamily="34" charset="0"/>
                      <a:buNone/>
                      <a:defRPr/>
                    </a:pPr>
                    <a:r>
                      <a:rPr lang="en-US" altLang="zh-CN" sz="4265" dirty="0">
                        <a:solidFill>
                          <a:prstClr val="black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29%</a:t>
                    </a:r>
                    <a:endParaRPr lang="zh-CN" altLang="en-US" sz="4265" dirty="0">
                      <a:solidFill>
                        <a:prstClr val="black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  <p:sp>
              <p:nvSpPr>
                <p:cNvPr id="20" name="椭圆 19"/>
                <p:cNvSpPr/>
                <p:nvPr/>
              </p:nvSpPr>
              <p:spPr bwMode="auto">
                <a:xfrm>
                  <a:off x="2433264" y="2331774"/>
                  <a:ext cx="137468" cy="13746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913765">
                    <a:defRPr/>
                  </a:pPr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18" name="矩形 71"/>
              <p:cNvSpPr>
                <a:spLocks noChangeArrowheads="1"/>
              </p:cNvSpPr>
              <p:nvPr/>
            </p:nvSpPr>
            <p:spPr bwMode="auto">
              <a:xfrm>
                <a:off x="4139376" y="2842379"/>
                <a:ext cx="1650989" cy="9769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 algn="just" defTabSz="914400">
                  <a:lnSpc>
                    <a:spcPts val="2300"/>
                  </a:lnSpc>
                </a:pPr>
                <a:r>
                  <a:rPr lang="zh-CN" altLang="en-US" sz="140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拥有国内顶尖的</a:t>
                </a:r>
                <a:r>
                  <a:rPr lang="en-US" altLang="zh-CN" sz="140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40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制作技术、顶级的</a:t>
                </a:r>
                <a:r>
                  <a:rPr lang="en-US" altLang="zh-CN" sz="140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40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设计团队</a:t>
                </a:r>
                <a:endParaRPr lang="zh-CN" altLang="en-US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40" name="泪滴形 39"/>
            <p:cNvSpPr/>
            <p:nvPr/>
          </p:nvSpPr>
          <p:spPr bwMode="auto">
            <a:xfrm rot="16200000">
              <a:off x="5878774" y="4188302"/>
              <a:ext cx="2004483" cy="2004480"/>
            </a:xfrm>
            <a:prstGeom prst="teardrop">
              <a:avLst/>
            </a:prstGeom>
            <a:noFill/>
            <a:ln w="603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black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6357702" y="2204606"/>
            <a:ext cx="4003044" cy="3998089"/>
            <a:chOff x="6358528" y="2204094"/>
            <a:chExt cx="4003565" cy="3997163"/>
          </a:xfrm>
        </p:grpSpPr>
        <p:grpSp>
          <p:nvGrpSpPr>
            <p:cNvPr id="23" name="组合 22"/>
            <p:cNvGrpSpPr/>
            <p:nvPr/>
          </p:nvGrpSpPr>
          <p:grpSpPr>
            <a:xfrm>
              <a:off x="6358528" y="2204094"/>
              <a:ext cx="2004484" cy="2004482"/>
              <a:chOff x="6256928" y="2051704"/>
              <a:chExt cx="2004484" cy="2004482"/>
            </a:xfrm>
          </p:grpSpPr>
          <p:grpSp>
            <p:nvGrpSpPr>
              <p:cNvPr id="24" name="组合 23"/>
              <p:cNvGrpSpPr/>
              <p:nvPr/>
            </p:nvGrpSpPr>
            <p:grpSpPr>
              <a:xfrm flipH="1">
                <a:off x="6256928" y="2051704"/>
                <a:ext cx="2004484" cy="2004482"/>
                <a:chOff x="2360957" y="1011447"/>
                <a:chExt cx="1503363" cy="1503362"/>
              </a:xfrm>
            </p:grpSpPr>
            <p:grpSp>
              <p:nvGrpSpPr>
                <p:cNvPr id="26" name="组合 25"/>
                <p:cNvGrpSpPr/>
                <p:nvPr/>
              </p:nvGrpSpPr>
              <p:grpSpPr bwMode="auto">
                <a:xfrm>
                  <a:off x="2360957" y="1011447"/>
                  <a:ext cx="1503363" cy="1503362"/>
                  <a:chOff x="2204611" y="931483"/>
                  <a:chExt cx="1503789" cy="1503788"/>
                </a:xfrm>
              </p:grpSpPr>
              <p:sp>
                <p:nvSpPr>
                  <p:cNvPr id="28" name="泪滴形 27"/>
                  <p:cNvSpPr/>
                  <p:nvPr/>
                </p:nvSpPr>
                <p:spPr bwMode="auto">
                  <a:xfrm rot="16200000" flipH="1">
                    <a:off x="2204612" y="931482"/>
                    <a:ext cx="1503788" cy="1503789"/>
                  </a:xfrm>
                  <a:prstGeom prst="teardrop">
                    <a:avLst/>
                  </a:prstGeom>
                  <a:solidFill>
                    <a:srgbClr val="E7A553"/>
                  </a:solidFill>
                  <a:ln w="6032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14400"/>
                    <a:endParaRPr lang="zh-CN" altLang="en-US" sz="1800">
                      <a:solidFill>
                        <a:prstClr val="black"/>
                      </a:solidFill>
                      <a:latin typeface="专业字体设计服务/WWW.ZTSGC.COM/" panose="02000000000000000000" pitchFamily="2" charset="-122"/>
                      <a:ea typeface="专业字体设计服务/WWW.ZTSGC.COM/" panose="02000000000000000000" pitchFamily="2" charset="-122"/>
                    </a:endParaRPr>
                  </a:p>
                </p:txBody>
              </p:sp>
              <p:sp>
                <p:nvSpPr>
                  <p:cNvPr id="29" name="TextBox 9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460495" y="1335654"/>
                    <a:ext cx="985292" cy="232768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spcBef>
                        <a:spcPct val="20000"/>
                      </a:spcBef>
                      <a:buFont typeface="Arial" panose="020B0604020202020204" pitchFamily="34" charset="0"/>
                      <a:buChar char="•"/>
                      <a:defRPr sz="32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Font typeface="Arial" panose="020B0604020202020204" pitchFamily="34" charset="0"/>
                      <a:buChar char="–"/>
                      <a:defRPr sz="28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Font typeface="Arial" panose="020B0604020202020204" pitchFamily="34" charset="0"/>
                      <a:buChar char="•"/>
                      <a:defRPr sz="24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Font typeface="Arial" panose="020B0604020202020204" pitchFamily="34" charset="0"/>
                      <a:buChar char="–"/>
                      <a:defRPr sz="20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Font typeface="Arial" panose="020B0604020202020204" pitchFamily="34" charset="0"/>
                      <a:buChar char="»"/>
                      <a:defRPr sz="20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5pPr>
                    <a:lvl6pPr marL="2514600" indent="-228600" fontAlgn="base">
                      <a:spcBef>
                        <a:spcPct val="200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»"/>
                      <a:defRPr sz="20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6pPr>
                    <a:lvl7pPr marL="2971800" indent="-228600" fontAlgn="base">
                      <a:spcBef>
                        <a:spcPct val="200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»"/>
                      <a:defRPr sz="20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7pPr>
                    <a:lvl8pPr marL="3429000" indent="-228600" fontAlgn="base">
                      <a:spcBef>
                        <a:spcPct val="200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»"/>
                      <a:defRPr sz="20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8pPr>
                    <a:lvl9pPr marL="3886200" indent="-228600" fontAlgn="base">
                      <a:spcBef>
                        <a:spcPct val="200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»"/>
                      <a:defRPr sz="20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defTabSz="913765">
                      <a:lnSpc>
                        <a:spcPts val="1735"/>
                      </a:lnSpc>
                      <a:spcBef>
                        <a:spcPct val="0"/>
                      </a:spcBef>
                      <a:buFont typeface="Arial" panose="020B0604020202020204" pitchFamily="34" charset="0"/>
                      <a:buNone/>
                      <a:defRPr/>
                    </a:pPr>
                    <a:r>
                      <a:rPr lang="en-US" altLang="zh-CN" sz="4265" dirty="0">
                        <a:solidFill>
                          <a:prstClr val="black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21%</a:t>
                    </a:r>
                    <a:endParaRPr lang="zh-CN" altLang="en-US" sz="4265" dirty="0">
                      <a:solidFill>
                        <a:prstClr val="black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  <p:sp>
              <p:nvSpPr>
                <p:cNvPr id="27" name="椭圆 26"/>
                <p:cNvSpPr/>
                <p:nvPr/>
              </p:nvSpPr>
              <p:spPr bwMode="auto">
                <a:xfrm>
                  <a:off x="2433264" y="2331774"/>
                  <a:ext cx="137468" cy="13746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913765">
                    <a:defRPr/>
                  </a:pPr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25" name="矩形 71"/>
              <p:cNvSpPr>
                <a:spLocks noChangeArrowheads="1"/>
              </p:cNvSpPr>
              <p:nvPr/>
            </p:nvSpPr>
            <p:spPr bwMode="auto">
              <a:xfrm>
                <a:off x="6502526" y="2842379"/>
                <a:ext cx="1650989" cy="9769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 algn="just" defTabSz="914400">
                  <a:lnSpc>
                    <a:spcPts val="2300"/>
                  </a:lnSpc>
                </a:pPr>
                <a:r>
                  <a:rPr lang="zh-CN" altLang="en-US" sz="140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拥有国内顶尖的</a:t>
                </a:r>
                <a:r>
                  <a:rPr lang="en-US" altLang="zh-CN" sz="140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40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制作技术、顶级的</a:t>
                </a:r>
                <a:r>
                  <a:rPr lang="en-US" altLang="zh-CN" sz="140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40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设计团队</a:t>
                </a:r>
                <a:endParaRPr lang="zh-CN" altLang="en-US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41" name="泪滴形 40"/>
            <p:cNvSpPr/>
            <p:nvPr/>
          </p:nvSpPr>
          <p:spPr bwMode="auto">
            <a:xfrm rot="16200000">
              <a:off x="8357611" y="4196776"/>
              <a:ext cx="2004483" cy="2004480"/>
            </a:xfrm>
            <a:prstGeom prst="teardrop">
              <a:avLst/>
            </a:prstGeom>
            <a:noFill/>
            <a:ln w="603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 dirty="0">
                <a:solidFill>
                  <a:prstClr val="black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8838916" y="2204603"/>
            <a:ext cx="4000344" cy="4006566"/>
            <a:chOff x="8840065" y="2204093"/>
            <a:chExt cx="4000865" cy="4005638"/>
          </a:xfrm>
        </p:grpSpPr>
        <p:grpSp>
          <p:nvGrpSpPr>
            <p:cNvPr id="30" name="组合 29"/>
            <p:cNvGrpSpPr/>
            <p:nvPr/>
          </p:nvGrpSpPr>
          <p:grpSpPr>
            <a:xfrm>
              <a:off x="8840065" y="2204093"/>
              <a:ext cx="2004484" cy="2004483"/>
              <a:chOff x="8611465" y="2051703"/>
              <a:chExt cx="2004484" cy="2004483"/>
            </a:xfrm>
          </p:grpSpPr>
          <p:grpSp>
            <p:nvGrpSpPr>
              <p:cNvPr id="31" name="组合 30"/>
              <p:cNvGrpSpPr/>
              <p:nvPr/>
            </p:nvGrpSpPr>
            <p:grpSpPr>
              <a:xfrm flipH="1">
                <a:off x="8611465" y="2051703"/>
                <a:ext cx="2004484" cy="2004483"/>
                <a:chOff x="2360957" y="1011447"/>
                <a:chExt cx="1503363" cy="1503362"/>
              </a:xfrm>
            </p:grpSpPr>
            <p:grpSp>
              <p:nvGrpSpPr>
                <p:cNvPr id="33" name="组合 32"/>
                <p:cNvGrpSpPr/>
                <p:nvPr/>
              </p:nvGrpSpPr>
              <p:grpSpPr bwMode="auto">
                <a:xfrm>
                  <a:off x="2360957" y="1011447"/>
                  <a:ext cx="1503363" cy="1503362"/>
                  <a:chOff x="2204611" y="931483"/>
                  <a:chExt cx="1503789" cy="1503788"/>
                </a:xfrm>
              </p:grpSpPr>
              <p:sp>
                <p:nvSpPr>
                  <p:cNvPr id="35" name="泪滴形 34"/>
                  <p:cNvSpPr/>
                  <p:nvPr/>
                </p:nvSpPr>
                <p:spPr bwMode="auto">
                  <a:xfrm rot="16200000" flipH="1">
                    <a:off x="2204612" y="931482"/>
                    <a:ext cx="1503788" cy="1503789"/>
                  </a:xfrm>
                  <a:prstGeom prst="teardrop">
                    <a:avLst/>
                  </a:prstGeom>
                  <a:solidFill>
                    <a:srgbClr val="E7A553"/>
                  </a:solidFill>
                  <a:ln w="6032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14400"/>
                    <a:endParaRPr lang="zh-CN" altLang="en-US" sz="1800">
                      <a:solidFill>
                        <a:prstClr val="black"/>
                      </a:solidFill>
                      <a:latin typeface="专业字体设计服务/WWW.ZTSGC.COM/" panose="02000000000000000000" pitchFamily="2" charset="-122"/>
                      <a:ea typeface="专业字体设计服务/WWW.ZTSGC.COM/" panose="02000000000000000000" pitchFamily="2" charset="-122"/>
                    </a:endParaRPr>
                  </a:p>
                </p:txBody>
              </p:sp>
              <p:sp>
                <p:nvSpPr>
                  <p:cNvPr id="36" name="TextBox 9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375636" y="1339338"/>
                    <a:ext cx="1031343" cy="232768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square">
                    <a:spAutoFit/>
                  </a:bodyPr>
                  <a:lstStyle>
                    <a:lvl1pPr>
                      <a:spcBef>
                        <a:spcPct val="20000"/>
                      </a:spcBef>
                      <a:buFont typeface="Arial" panose="020B0604020202020204" pitchFamily="34" charset="0"/>
                      <a:buChar char="•"/>
                      <a:defRPr sz="32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Font typeface="Arial" panose="020B0604020202020204" pitchFamily="34" charset="0"/>
                      <a:buChar char="–"/>
                      <a:defRPr sz="28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Font typeface="Arial" panose="020B0604020202020204" pitchFamily="34" charset="0"/>
                      <a:buChar char="•"/>
                      <a:defRPr sz="24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Font typeface="Arial" panose="020B0604020202020204" pitchFamily="34" charset="0"/>
                      <a:buChar char="–"/>
                      <a:defRPr sz="20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Font typeface="Arial" panose="020B0604020202020204" pitchFamily="34" charset="0"/>
                      <a:buChar char="»"/>
                      <a:defRPr sz="20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5pPr>
                    <a:lvl6pPr marL="2514600" indent="-228600" fontAlgn="base">
                      <a:spcBef>
                        <a:spcPct val="200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»"/>
                      <a:defRPr sz="20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6pPr>
                    <a:lvl7pPr marL="2971800" indent="-228600" fontAlgn="base">
                      <a:spcBef>
                        <a:spcPct val="200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»"/>
                      <a:defRPr sz="20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7pPr>
                    <a:lvl8pPr marL="3429000" indent="-228600" fontAlgn="base">
                      <a:spcBef>
                        <a:spcPct val="200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»"/>
                      <a:defRPr sz="20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8pPr>
                    <a:lvl9pPr marL="3886200" indent="-228600" fontAlgn="base">
                      <a:spcBef>
                        <a:spcPct val="200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»"/>
                      <a:defRPr sz="20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defTabSz="913765">
                      <a:lnSpc>
                        <a:spcPts val="1735"/>
                      </a:lnSpc>
                      <a:spcBef>
                        <a:spcPct val="0"/>
                      </a:spcBef>
                      <a:buFont typeface="Arial" panose="020B0604020202020204" pitchFamily="34" charset="0"/>
                      <a:buNone/>
                      <a:defRPr/>
                    </a:pPr>
                    <a:r>
                      <a:rPr lang="en-US" altLang="zh-CN" sz="4265" dirty="0">
                        <a:solidFill>
                          <a:prstClr val="black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13%</a:t>
                    </a:r>
                    <a:endParaRPr lang="zh-CN" altLang="en-US" sz="4265" dirty="0">
                      <a:solidFill>
                        <a:prstClr val="black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  <p:sp>
              <p:nvSpPr>
                <p:cNvPr id="34" name="椭圆 33"/>
                <p:cNvSpPr/>
                <p:nvPr/>
              </p:nvSpPr>
              <p:spPr bwMode="auto">
                <a:xfrm>
                  <a:off x="2433264" y="2331774"/>
                  <a:ext cx="137468" cy="13746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913765">
                    <a:defRPr/>
                  </a:pPr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32" name="矩形 71"/>
              <p:cNvSpPr>
                <a:spLocks noChangeArrowheads="1"/>
              </p:cNvSpPr>
              <p:nvPr/>
            </p:nvSpPr>
            <p:spPr bwMode="auto">
              <a:xfrm>
                <a:off x="8845382" y="2842379"/>
                <a:ext cx="1650989" cy="9769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 algn="just" defTabSz="914400">
                  <a:lnSpc>
                    <a:spcPts val="2300"/>
                  </a:lnSpc>
                </a:pPr>
                <a:r>
                  <a:rPr lang="zh-CN" altLang="en-US" sz="140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拥有国内顶尖的</a:t>
                </a:r>
                <a:r>
                  <a:rPr lang="en-US" altLang="zh-CN" sz="140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40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制作技术、顶级的</a:t>
                </a:r>
                <a:r>
                  <a:rPr lang="en-US" altLang="zh-CN" sz="140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40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设计团队</a:t>
                </a:r>
                <a:endParaRPr lang="zh-CN" altLang="en-US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42" name="泪滴形 41"/>
            <p:cNvSpPr/>
            <p:nvPr/>
          </p:nvSpPr>
          <p:spPr bwMode="auto">
            <a:xfrm rot="16200000">
              <a:off x="10836448" y="4205250"/>
              <a:ext cx="2004483" cy="2004480"/>
            </a:xfrm>
            <a:prstGeom prst="teardrop">
              <a:avLst/>
            </a:prstGeom>
            <a:noFill/>
            <a:ln w="603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black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endParaRPr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86"/>
          <p:cNvGrpSpPr/>
          <p:nvPr/>
        </p:nvGrpSpPr>
        <p:grpSpPr bwMode="auto">
          <a:xfrm>
            <a:off x="1314368" y="4592887"/>
            <a:ext cx="4945919" cy="1060378"/>
            <a:chOff x="542174" y="3712803"/>
            <a:chExt cx="3550351" cy="794408"/>
          </a:xfrm>
        </p:grpSpPr>
        <p:sp>
          <p:nvSpPr>
            <p:cNvPr id="8" name="TextBox 87"/>
            <p:cNvSpPr txBox="1">
              <a:spLocks noChangeArrowheads="1"/>
            </p:cNvSpPr>
            <p:nvPr/>
          </p:nvSpPr>
          <p:spPr bwMode="auto">
            <a:xfrm>
              <a:off x="551700" y="3712803"/>
              <a:ext cx="1328564" cy="2536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/>
              <a:r>
                <a:rPr lang="zh-CN" altLang="en-US" sz="16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TextBox 47"/>
            <p:cNvSpPr txBox="1">
              <a:spLocks noChangeArrowheads="1"/>
            </p:cNvSpPr>
            <p:nvPr/>
          </p:nvSpPr>
          <p:spPr bwMode="auto">
            <a:xfrm>
              <a:off x="542174" y="3953694"/>
              <a:ext cx="3550351" cy="5535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just" defTabSz="914400"/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 </a:t>
              </a:r>
              <a:r>
                <a:rPr lang="en-US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 </a:t>
              </a:r>
              <a:r>
                <a:rPr lang="en-US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 坚持精益求精、拒绝平庸的做事精神，帮助您实现美观、精致、严谨动感的</a:t>
              </a:r>
              <a:r>
                <a:rPr lang="en-US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展示效果，让您的</a:t>
              </a:r>
              <a:r>
                <a:rPr lang="en-US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创造卓越价值</a:t>
              </a:r>
              <a:endParaRPr lang="zh-CN" altLang="en-US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8" t="7651" r="-1" b="16726"/>
          <a:stretch>
            <a:fillRect/>
          </a:stretch>
        </p:blipFill>
        <p:spPr bwMode="auto">
          <a:xfrm>
            <a:off x="1392460" y="1971000"/>
            <a:ext cx="4699032" cy="2405145"/>
          </a:xfrm>
          <a:prstGeom prst="rect">
            <a:avLst/>
          </a:prstGeom>
          <a:noFill/>
          <a:ln w="38100">
            <a:noFill/>
          </a:ln>
          <a:effectLst>
            <a:outerShdw blurRad="25400" sx="101000" sy="101000" algn="ctr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组合 1"/>
          <p:cNvGrpSpPr/>
          <p:nvPr/>
        </p:nvGrpSpPr>
        <p:grpSpPr>
          <a:xfrm>
            <a:off x="6923593" y="1971000"/>
            <a:ext cx="3987462" cy="836568"/>
            <a:chOff x="6924494" y="1970544"/>
            <a:chExt cx="3987981" cy="836374"/>
          </a:xfrm>
        </p:grpSpPr>
        <p:grpSp>
          <p:nvGrpSpPr>
            <p:cNvPr id="40" name="组合 39"/>
            <p:cNvGrpSpPr/>
            <p:nvPr/>
          </p:nvGrpSpPr>
          <p:grpSpPr>
            <a:xfrm>
              <a:off x="7759596" y="1970544"/>
              <a:ext cx="3152879" cy="836374"/>
              <a:chOff x="8296542" y="1598024"/>
              <a:chExt cx="3152879" cy="836374"/>
            </a:xfrm>
          </p:grpSpPr>
          <p:sp>
            <p:nvSpPr>
              <p:cNvPr id="41" name="TextBox 102"/>
              <p:cNvSpPr txBox="1">
                <a:spLocks noChangeArrowheads="1"/>
              </p:cNvSpPr>
              <p:nvPr/>
            </p:nvSpPr>
            <p:spPr bwMode="auto">
              <a:xfrm>
                <a:off x="8296542" y="1598024"/>
                <a:ext cx="2061958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defTabSz="914400"/>
                <a:r>
                  <a:rPr lang="zh-CN" altLang="en-US" sz="16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zh-CN" altLang="en-US" sz="16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2" name="TextBox 47"/>
              <p:cNvSpPr txBox="1">
                <a:spLocks noChangeArrowheads="1"/>
              </p:cNvSpPr>
              <p:nvPr/>
            </p:nvSpPr>
            <p:spPr bwMode="auto">
              <a:xfrm>
                <a:off x="8296542" y="1911178"/>
                <a:ext cx="3152879" cy="5232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just" defTabSz="914400"/>
                <a:r>
                  <a:rPr lang="zh-CN" altLang="en-US" sz="14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拥有国内顶尖的 </a:t>
                </a:r>
                <a:r>
                  <a:rPr lang="en-US" altLang="zh-CN" sz="14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4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制作技术、顶级的</a:t>
                </a:r>
                <a:r>
                  <a:rPr lang="en-US" altLang="zh-CN" sz="14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4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设计团队</a:t>
                </a:r>
                <a:endPara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43" name="椭圆 42"/>
            <p:cNvSpPr/>
            <p:nvPr/>
          </p:nvSpPr>
          <p:spPr>
            <a:xfrm>
              <a:off x="6924494" y="1998203"/>
              <a:ext cx="590636" cy="590636"/>
            </a:xfrm>
            <a:prstGeom prst="ellipse">
              <a:avLst/>
            </a:prstGeom>
            <a:solidFill>
              <a:schemeClr val="bg1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r>
                <a:rPr lang="en-US" altLang="zh-CN" sz="2000" b="1" dirty="0">
                  <a:solidFill>
                    <a:srgbClr val="6633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2000" b="1" dirty="0">
                <a:solidFill>
                  <a:srgbClr val="66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6923593" y="3286289"/>
            <a:ext cx="3969684" cy="836568"/>
            <a:chOff x="6924494" y="3285528"/>
            <a:chExt cx="3970201" cy="836374"/>
          </a:xfrm>
        </p:grpSpPr>
        <p:sp>
          <p:nvSpPr>
            <p:cNvPr id="44" name="椭圆 43"/>
            <p:cNvSpPr/>
            <p:nvPr/>
          </p:nvSpPr>
          <p:spPr>
            <a:xfrm>
              <a:off x="6924494" y="3332025"/>
              <a:ext cx="590636" cy="590636"/>
            </a:xfrm>
            <a:prstGeom prst="ellipse">
              <a:avLst/>
            </a:prstGeom>
            <a:solidFill>
              <a:schemeClr val="bg1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r>
                <a:rPr lang="en-US" altLang="zh-CN" sz="2000" b="1" dirty="0">
                  <a:solidFill>
                    <a:srgbClr val="6633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sz="2000" b="1" dirty="0">
                <a:solidFill>
                  <a:srgbClr val="66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46" name="组合 45"/>
            <p:cNvGrpSpPr/>
            <p:nvPr/>
          </p:nvGrpSpPr>
          <p:grpSpPr>
            <a:xfrm>
              <a:off x="7741816" y="3285528"/>
              <a:ext cx="3152879" cy="836374"/>
              <a:chOff x="8296542" y="1598024"/>
              <a:chExt cx="3152879" cy="836374"/>
            </a:xfrm>
          </p:grpSpPr>
          <p:sp>
            <p:nvSpPr>
              <p:cNvPr id="47" name="TextBox 102"/>
              <p:cNvSpPr txBox="1">
                <a:spLocks noChangeArrowheads="1"/>
              </p:cNvSpPr>
              <p:nvPr/>
            </p:nvSpPr>
            <p:spPr bwMode="auto">
              <a:xfrm>
                <a:off x="8296542" y="1598024"/>
                <a:ext cx="2061958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defTabSz="914400"/>
                <a:r>
                  <a:rPr lang="zh-CN" altLang="en-US" sz="16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zh-CN" altLang="en-US" sz="16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8" name="TextBox 47"/>
              <p:cNvSpPr txBox="1">
                <a:spLocks noChangeArrowheads="1"/>
              </p:cNvSpPr>
              <p:nvPr/>
            </p:nvSpPr>
            <p:spPr bwMode="auto">
              <a:xfrm>
                <a:off x="8296542" y="1911178"/>
                <a:ext cx="3152879" cy="5232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just" defTabSz="914400"/>
                <a:r>
                  <a:rPr lang="zh-CN" altLang="en-US" sz="14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拥有国内顶尖的 </a:t>
                </a:r>
                <a:r>
                  <a:rPr lang="en-US" altLang="zh-CN" sz="14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4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制作技术、顶级的</a:t>
                </a:r>
                <a:r>
                  <a:rPr lang="en-US" altLang="zh-CN" sz="14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4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设计团队</a:t>
                </a:r>
                <a:endPara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4" name="组合 3"/>
          <p:cNvGrpSpPr/>
          <p:nvPr/>
        </p:nvGrpSpPr>
        <p:grpSpPr>
          <a:xfrm>
            <a:off x="6923594" y="4754012"/>
            <a:ext cx="3951907" cy="836568"/>
            <a:chOff x="6924494" y="4752912"/>
            <a:chExt cx="3952421" cy="836374"/>
          </a:xfrm>
        </p:grpSpPr>
        <p:sp>
          <p:nvSpPr>
            <p:cNvPr id="45" name="椭圆 44"/>
            <p:cNvSpPr/>
            <p:nvPr/>
          </p:nvSpPr>
          <p:spPr>
            <a:xfrm>
              <a:off x="6924494" y="4818396"/>
              <a:ext cx="590636" cy="590636"/>
            </a:xfrm>
            <a:prstGeom prst="ellipse">
              <a:avLst/>
            </a:prstGeom>
            <a:solidFill>
              <a:schemeClr val="bg1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r>
                <a:rPr lang="en-US" altLang="zh-CN" sz="2000" b="1" dirty="0">
                  <a:solidFill>
                    <a:srgbClr val="6633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sz="2000" b="1" dirty="0">
                <a:solidFill>
                  <a:srgbClr val="66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49" name="组合 48"/>
            <p:cNvGrpSpPr/>
            <p:nvPr/>
          </p:nvGrpSpPr>
          <p:grpSpPr>
            <a:xfrm>
              <a:off x="7724036" y="4752912"/>
              <a:ext cx="3152879" cy="836374"/>
              <a:chOff x="8296542" y="1598024"/>
              <a:chExt cx="3152879" cy="836374"/>
            </a:xfrm>
          </p:grpSpPr>
          <p:sp>
            <p:nvSpPr>
              <p:cNvPr id="50" name="TextBox 102"/>
              <p:cNvSpPr txBox="1">
                <a:spLocks noChangeArrowheads="1"/>
              </p:cNvSpPr>
              <p:nvPr/>
            </p:nvSpPr>
            <p:spPr bwMode="auto">
              <a:xfrm>
                <a:off x="8296542" y="1598024"/>
                <a:ext cx="2061958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defTabSz="914400"/>
                <a:r>
                  <a:rPr lang="zh-CN" altLang="en-US" sz="16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zh-CN" altLang="en-US" sz="16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1" name="TextBox 47"/>
              <p:cNvSpPr txBox="1">
                <a:spLocks noChangeArrowheads="1"/>
              </p:cNvSpPr>
              <p:nvPr/>
            </p:nvSpPr>
            <p:spPr bwMode="auto">
              <a:xfrm>
                <a:off x="8296542" y="1911178"/>
                <a:ext cx="3152879" cy="5232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just" defTabSz="914400"/>
                <a:r>
                  <a:rPr lang="zh-CN" altLang="en-US" sz="14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拥有国内顶尖的 </a:t>
                </a:r>
                <a:r>
                  <a:rPr lang="en-US" altLang="zh-CN" sz="14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4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制作技术、顶级的</a:t>
                </a:r>
                <a:r>
                  <a:rPr lang="en-US" altLang="zh-CN" sz="14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4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设计团队</a:t>
                </a:r>
                <a:endPara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75" name="组合 74"/>
          <p:cNvGrpSpPr/>
          <p:nvPr/>
        </p:nvGrpSpPr>
        <p:grpSpPr>
          <a:xfrm>
            <a:off x="-101588" y="6417189"/>
            <a:ext cx="12503722" cy="369418"/>
            <a:chOff x="-101601" y="6415704"/>
            <a:chExt cx="12505350" cy="369332"/>
          </a:xfrm>
        </p:grpSpPr>
        <p:sp>
          <p:nvSpPr>
            <p:cNvPr id="76" name="圆角矩形 75"/>
            <p:cNvSpPr/>
            <p:nvPr/>
          </p:nvSpPr>
          <p:spPr>
            <a:xfrm rot="16200000">
              <a:off x="5655559" y="796039"/>
              <a:ext cx="94343" cy="11608663"/>
            </a:xfrm>
            <a:prstGeom prst="roundRect">
              <a:avLst/>
            </a:prstGeom>
            <a:solidFill>
              <a:srgbClr val="E7A55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77" name="圆角矩形 76"/>
            <p:cNvSpPr/>
            <p:nvPr/>
          </p:nvSpPr>
          <p:spPr>
            <a:xfrm rot="16200000" flipH="1">
              <a:off x="12039024" y="6328411"/>
              <a:ext cx="207301" cy="522148"/>
            </a:xfrm>
            <a:prstGeom prst="roundRect">
              <a:avLst/>
            </a:prstGeom>
            <a:solidFill>
              <a:srgbClr val="E7A55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78" name="文本框 77"/>
            <p:cNvSpPr txBox="1"/>
            <p:nvPr/>
          </p:nvSpPr>
          <p:spPr>
            <a:xfrm>
              <a:off x="11491189" y="6415704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altLang="zh-CN" sz="1800" b="1" dirty="0">
                  <a:solidFill>
                    <a:prstClr val="white"/>
                  </a:solidFill>
                </a:rPr>
                <a:t>27</a:t>
              </a:r>
              <a:endParaRPr lang="zh-CN" altLang="en-US" sz="1800" b="1" dirty="0">
                <a:solidFill>
                  <a:prstClr val="white"/>
                </a:solidFill>
              </a:endParaRPr>
            </a:p>
          </p:txBody>
        </p:sp>
      </p:grpSp>
      <p:sp>
        <p:nvSpPr>
          <p:cNvPr id="79" name="TextBox 9"/>
          <p:cNvSpPr txBox="1"/>
          <p:nvPr/>
        </p:nvSpPr>
        <p:spPr bwMode="auto">
          <a:xfrm>
            <a:off x="1307593" y="581942"/>
            <a:ext cx="3233242" cy="400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defRPr/>
            </a:pPr>
            <a:r>
              <a:rPr lang="zh-CN" altLang="en-US" sz="2000" b="1" spc="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点击此处添加标题</a:t>
            </a:r>
            <a:endParaRPr lang="zh-CN" altLang="en-US" sz="2000" b="1" spc="6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 bwMode="auto">
          <a:xfrm>
            <a:off x="8454841" y="1537056"/>
            <a:ext cx="2364320" cy="4677150"/>
            <a:chOff x="6588224" y="951574"/>
            <a:chExt cx="1694212" cy="3348367"/>
          </a:xfrm>
          <a:effectLst>
            <a:outerShdw blurRad="152400" dir="8340000" sx="90000" sy="-19000" rotWithShape="0">
              <a:schemeClr val="bg1">
                <a:lumMod val="95000"/>
                <a:alpha val="15000"/>
              </a:schemeClr>
            </a:outerShdw>
          </a:effectLst>
        </p:grpSpPr>
        <p:pic>
          <p:nvPicPr>
            <p:cNvPr id="5" name="Picture 3" descr="C:\Users\Administrator.MICROSO-BQCPAHA\Desktop\手机.png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7813" r="7396" b="7986"/>
            <a:stretch>
              <a:fillRect/>
            </a:stretch>
          </p:blipFill>
          <p:spPr bwMode="auto">
            <a:xfrm>
              <a:off x="6588224" y="951574"/>
              <a:ext cx="1694212" cy="33483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Picture 6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996" r="26344"/>
            <a:stretch>
              <a:fillRect/>
            </a:stretch>
          </p:blipFill>
          <p:spPr bwMode="auto">
            <a:xfrm>
              <a:off x="6810489" y="1552999"/>
              <a:ext cx="1310641" cy="22412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7" name="组合 6"/>
          <p:cNvGrpSpPr/>
          <p:nvPr/>
        </p:nvGrpSpPr>
        <p:grpSpPr bwMode="auto">
          <a:xfrm>
            <a:off x="6994261" y="2409272"/>
            <a:ext cx="1923412" cy="3804935"/>
            <a:chOff x="4894012" y="951574"/>
            <a:chExt cx="1694212" cy="3348367"/>
          </a:xfrm>
          <a:effectLst>
            <a:outerShdw blurRad="152400" dir="8340000" sx="90000" sy="-19000" rotWithShape="0">
              <a:schemeClr val="bg1">
                <a:lumMod val="95000"/>
                <a:alpha val="15000"/>
              </a:schemeClr>
            </a:outerShdw>
          </a:effectLst>
        </p:grpSpPr>
        <p:pic>
          <p:nvPicPr>
            <p:cNvPr id="8" name="Picture 3" descr="C:\Users\Administrator.MICROSO-BQCPAHA\Desktop\手机.png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7813" r="7396" b="7986"/>
            <a:stretch>
              <a:fillRect/>
            </a:stretch>
          </p:blipFill>
          <p:spPr bwMode="auto">
            <a:xfrm>
              <a:off x="4894012" y="951574"/>
              <a:ext cx="1694212" cy="33483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9" descr="D:\小星星星星星星星\我下载的素材\图片1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798" r="13091"/>
            <a:stretch>
              <a:fillRect/>
            </a:stretch>
          </p:blipFill>
          <p:spPr bwMode="auto">
            <a:xfrm>
              <a:off x="5118323" y="1567175"/>
              <a:ext cx="1324868" cy="22412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0" name="组合 9"/>
          <p:cNvGrpSpPr/>
          <p:nvPr/>
        </p:nvGrpSpPr>
        <p:grpSpPr>
          <a:xfrm>
            <a:off x="1319220" y="2280513"/>
            <a:ext cx="4104926" cy="1318612"/>
            <a:chOff x="1531775" y="3237283"/>
            <a:chExt cx="4105460" cy="1318307"/>
          </a:xfrm>
        </p:grpSpPr>
        <p:sp>
          <p:nvSpPr>
            <p:cNvPr id="11" name="Text Box 11"/>
            <p:cNvSpPr txBox="1">
              <a:spLocks noChangeArrowheads="1"/>
            </p:cNvSpPr>
            <p:nvPr/>
          </p:nvSpPr>
          <p:spPr bwMode="auto">
            <a:xfrm>
              <a:off x="1531775" y="3655344"/>
              <a:ext cx="4105460" cy="9002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>
                <a:lnSpc>
                  <a:spcPct val="125000"/>
                </a:lnSpc>
                <a:buClr>
                  <a:srgbClr val="0070C0"/>
                </a:buClr>
                <a:defRPr/>
              </a:pPr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上海锐普广告有限公司是中国第一家精品</a:t>
              </a:r>
              <a:r>
                <a:rPr lang="en-US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设计机构。拥有国内顶尖的</a:t>
              </a:r>
              <a:r>
                <a:rPr lang="en-US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设计团队，坚持精益求精、拒绝平庸的做事精神</a:t>
              </a:r>
              <a:endParaRPr lang="zh-CN" altLang="en-US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551846" y="3237283"/>
              <a:ext cx="2052177" cy="4384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>
                <a:lnSpc>
                  <a:spcPct val="125000"/>
                </a:lnSpc>
                <a:buClr>
                  <a:srgbClr val="0070C0"/>
                </a:buClr>
                <a:defRPr/>
              </a:pPr>
              <a:r>
                <a:rPr lang="zh-CN" altLang="en-U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8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3" name="TextBox 37"/>
          <p:cNvSpPr txBox="1">
            <a:spLocks noChangeArrowheads="1"/>
          </p:cNvSpPr>
          <p:nvPr/>
        </p:nvSpPr>
        <p:spPr bwMode="auto">
          <a:xfrm>
            <a:off x="1319222" y="3793819"/>
            <a:ext cx="4244672" cy="1062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914400">
              <a:lnSpc>
                <a:spcPct val="150000"/>
              </a:lnSpc>
              <a:buClr>
                <a:srgbClr val="0070C0"/>
              </a:buClr>
              <a:defRPr/>
            </a:pPr>
            <a:r>
              <a:rPr lang="zh-CN" altLang="zh-CN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拥有国内顶尖的</a:t>
            </a:r>
            <a:r>
              <a:rPr lang="en-US" altLang="zh-CN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制作技术、顶级的</a:t>
            </a:r>
            <a:r>
              <a:rPr lang="en-US" altLang="zh-CN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设计团队， 坚持精益求精、拒绝平庸的做事精神，帮助您实现美观、精致、严谨</a:t>
            </a:r>
            <a:endParaRPr lang="zh-CN" altLang="zh-CN" sz="14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TextBox 37"/>
          <p:cNvSpPr txBox="1">
            <a:spLocks noChangeArrowheads="1"/>
          </p:cNvSpPr>
          <p:nvPr/>
        </p:nvSpPr>
        <p:spPr bwMode="auto">
          <a:xfrm>
            <a:off x="1319221" y="5050586"/>
            <a:ext cx="4244672" cy="7388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914400">
              <a:lnSpc>
                <a:spcPct val="150000"/>
              </a:lnSpc>
              <a:buClr>
                <a:srgbClr val="0070C0"/>
              </a:buClr>
              <a:defRPr/>
            </a:pPr>
            <a:r>
              <a:rPr lang="zh-CN" altLang="zh-CN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拥有国内顶尖的</a:t>
            </a:r>
            <a:r>
              <a:rPr lang="en-US" altLang="zh-CN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制作技术、顶级的</a:t>
            </a:r>
            <a:r>
              <a:rPr lang="en-US" altLang="zh-CN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设计团队， 坚持精益求精</a:t>
            </a:r>
            <a:endParaRPr lang="zh-CN" altLang="zh-CN" sz="14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7" name="组合 46"/>
          <p:cNvGrpSpPr/>
          <p:nvPr/>
        </p:nvGrpSpPr>
        <p:grpSpPr>
          <a:xfrm>
            <a:off x="-101588" y="6417189"/>
            <a:ext cx="12503722" cy="369418"/>
            <a:chOff x="-101601" y="6415704"/>
            <a:chExt cx="12505350" cy="369332"/>
          </a:xfrm>
        </p:grpSpPr>
        <p:sp>
          <p:nvSpPr>
            <p:cNvPr id="48" name="圆角矩形 47"/>
            <p:cNvSpPr/>
            <p:nvPr/>
          </p:nvSpPr>
          <p:spPr>
            <a:xfrm rot="16200000">
              <a:off x="5655559" y="796039"/>
              <a:ext cx="94343" cy="11608663"/>
            </a:xfrm>
            <a:prstGeom prst="roundRect">
              <a:avLst/>
            </a:prstGeom>
            <a:solidFill>
              <a:srgbClr val="E7A55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49" name="圆角矩形 48"/>
            <p:cNvSpPr/>
            <p:nvPr/>
          </p:nvSpPr>
          <p:spPr>
            <a:xfrm rot="16200000" flipH="1">
              <a:off x="12039024" y="6328411"/>
              <a:ext cx="207301" cy="522148"/>
            </a:xfrm>
            <a:prstGeom prst="roundRect">
              <a:avLst/>
            </a:prstGeom>
            <a:solidFill>
              <a:srgbClr val="E7A55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50" name="文本框 49"/>
            <p:cNvSpPr txBox="1"/>
            <p:nvPr/>
          </p:nvSpPr>
          <p:spPr>
            <a:xfrm>
              <a:off x="11491189" y="6415704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altLang="zh-CN" sz="1800" b="1" dirty="0">
                  <a:solidFill>
                    <a:prstClr val="white"/>
                  </a:solidFill>
                </a:rPr>
                <a:t>28</a:t>
              </a:r>
              <a:endParaRPr lang="zh-CN" altLang="en-US" sz="1800" b="1" dirty="0">
                <a:solidFill>
                  <a:prstClr val="white"/>
                </a:solidFill>
              </a:endParaRPr>
            </a:p>
          </p:txBody>
        </p:sp>
      </p:grpSp>
      <p:sp>
        <p:nvSpPr>
          <p:cNvPr id="51" name="TextBox 9"/>
          <p:cNvSpPr txBox="1"/>
          <p:nvPr/>
        </p:nvSpPr>
        <p:spPr bwMode="auto">
          <a:xfrm>
            <a:off x="1307593" y="581942"/>
            <a:ext cx="3233242" cy="400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defRPr/>
            </a:pPr>
            <a:r>
              <a:rPr lang="zh-CN" altLang="en-US" sz="2000" b="1" spc="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点击此处添加标题</a:t>
            </a:r>
            <a:endParaRPr lang="zh-CN" altLang="en-US" sz="2000" b="1" spc="6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50" b="4954"/>
          <a:stretch>
            <a:fillRect/>
          </a:stretch>
        </p:blipFill>
        <p:spPr>
          <a:xfrm>
            <a:off x="1379358" y="1875561"/>
            <a:ext cx="7058693" cy="4322109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8252587" y="1875561"/>
            <a:ext cx="2594979" cy="4328063"/>
            <a:chOff x="8253660" y="1875125"/>
            <a:chExt cx="2595317" cy="4327061"/>
          </a:xfrm>
        </p:grpSpPr>
        <p:sp>
          <p:nvSpPr>
            <p:cNvPr id="33" name="等腰三角形 11"/>
            <p:cNvSpPr/>
            <p:nvPr/>
          </p:nvSpPr>
          <p:spPr bwMode="auto">
            <a:xfrm rot="16200000">
              <a:off x="7387788" y="2740997"/>
              <a:ext cx="4327061" cy="2595317"/>
            </a:xfrm>
            <a:custGeom>
              <a:avLst/>
              <a:gdLst/>
              <a:ahLst/>
              <a:cxnLst/>
              <a:rect l="l" t="t" r="r" b="b"/>
              <a:pathLst>
                <a:path w="3128044" h="3007887">
                  <a:moveTo>
                    <a:pt x="3128044" y="213101"/>
                  </a:moveTo>
                  <a:lnTo>
                    <a:pt x="3128044" y="3007887"/>
                  </a:lnTo>
                  <a:lnTo>
                    <a:pt x="0" y="3007887"/>
                  </a:lnTo>
                  <a:lnTo>
                    <a:pt x="0" y="213101"/>
                  </a:lnTo>
                  <a:lnTo>
                    <a:pt x="2445265" y="213101"/>
                  </a:lnTo>
                  <a:lnTo>
                    <a:pt x="2568863" y="0"/>
                  </a:lnTo>
                  <a:lnTo>
                    <a:pt x="2692462" y="213101"/>
                  </a:lnTo>
                  <a:close/>
                </a:path>
              </a:pathLst>
            </a:custGeom>
            <a:solidFill>
              <a:srgbClr val="E7A553"/>
            </a:solidFill>
            <a:ln w="603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endParaRPr>
            </a:p>
          </p:txBody>
        </p:sp>
        <p:sp>
          <p:nvSpPr>
            <p:cNvPr id="34" name="矩形 33"/>
            <p:cNvSpPr>
              <a:spLocks noChangeArrowheads="1"/>
            </p:cNvSpPr>
            <p:nvPr/>
          </p:nvSpPr>
          <p:spPr bwMode="auto">
            <a:xfrm>
              <a:off x="8580060" y="2435322"/>
              <a:ext cx="2160321" cy="36471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>
                <a:lnSpc>
                  <a:spcPct val="150000"/>
                </a:lnSpc>
                <a:spcBef>
                  <a:spcPct val="0"/>
                </a:spcBef>
                <a:buClr>
                  <a:srgbClr val="0070C0"/>
                </a:buClr>
                <a:buFont typeface="Arial" panose="020B0604020202020204" pitchFamily="34" charset="0"/>
                <a:buNone/>
                <a:defRPr/>
              </a:pPr>
              <a:r>
                <a:rPr lang="zh-CN" altLang="zh-CN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上海锐普广告有限公司是中国第一家精品</a:t>
              </a:r>
              <a:r>
                <a:rPr lang="en-US" altLang="zh-CN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设计机构。拥有国内顶尖的</a:t>
              </a:r>
              <a:r>
                <a:rPr lang="en-US" altLang="zh-CN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设计团队，坚持精益求精、拒绝平庸的做事精神，帮助您实现美观、精致、严谨、动感的</a:t>
              </a:r>
              <a:r>
                <a:rPr lang="en-US" altLang="zh-CN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展示效果，让您的</a:t>
              </a:r>
              <a:r>
                <a:rPr lang="en-US" altLang="zh-CN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创造卓越价值</a:t>
              </a:r>
              <a:r>
                <a:rPr lang="zh-CN" altLang="en-US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  <a:endPara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defTabSz="914400">
                <a:lnSpc>
                  <a:spcPct val="150000"/>
                </a:lnSpc>
                <a:spcBef>
                  <a:spcPct val="0"/>
                </a:spcBef>
                <a:buClr>
                  <a:srgbClr val="0070C0"/>
                </a:buClr>
                <a:buFont typeface="Arial" panose="020B0604020202020204" pitchFamily="34" charset="0"/>
                <a:buNone/>
                <a:defRPr/>
              </a:pPr>
              <a:endPara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4" name="组合 53"/>
          <p:cNvGrpSpPr/>
          <p:nvPr/>
        </p:nvGrpSpPr>
        <p:grpSpPr>
          <a:xfrm>
            <a:off x="-101588" y="6417189"/>
            <a:ext cx="12503722" cy="369418"/>
            <a:chOff x="-101601" y="6415704"/>
            <a:chExt cx="12505350" cy="369332"/>
          </a:xfrm>
        </p:grpSpPr>
        <p:sp>
          <p:nvSpPr>
            <p:cNvPr id="55" name="圆角矩形 54"/>
            <p:cNvSpPr/>
            <p:nvPr/>
          </p:nvSpPr>
          <p:spPr>
            <a:xfrm rot="16200000">
              <a:off x="5655559" y="796039"/>
              <a:ext cx="94343" cy="11608663"/>
            </a:xfrm>
            <a:prstGeom prst="roundRect">
              <a:avLst/>
            </a:prstGeom>
            <a:solidFill>
              <a:srgbClr val="E7A55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56" name="圆角矩形 55"/>
            <p:cNvSpPr/>
            <p:nvPr/>
          </p:nvSpPr>
          <p:spPr>
            <a:xfrm rot="16200000" flipH="1">
              <a:off x="12039024" y="6328411"/>
              <a:ext cx="207301" cy="522148"/>
            </a:xfrm>
            <a:prstGeom prst="roundRect">
              <a:avLst/>
            </a:prstGeom>
            <a:solidFill>
              <a:srgbClr val="E7A55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57" name="文本框 56"/>
            <p:cNvSpPr txBox="1"/>
            <p:nvPr/>
          </p:nvSpPr>
          <p:spPr>
            <a:xfrm>
              <a:off x="11491189" y="6415704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altLang="zh-CN" sz="1800" b="1" dirty="0">
                  <a:solidFill>
                    <a:prstClr val="white"/>
                  </a:solidFill>
                </a:rPr>
                <a:t>29</a:t>
              </a:r>
              <a:endParaRPr lang="zh-CN" altLang="en-US" sz="1800" b="1" dirty="0">
                <a:solidFill>
                  <a:prstClr val="white"/>
                </a:solidFill>
              </a:endParaRPr>
            </a:p>
          </p:txBody>
        </p:sp>
      </p:grpSp>
      <p:sp>
        <p:nvSpPr>
          <p:cNvPr id="58" name="TextBox 9"/>
          <p:cNvSpPr txBox="1"/>
          <p:nvPr/>
        </p:nvSpPr>
        <p:spPr bwMode="auto">
          <a:xfrm>
            <a:off x="1307593" y="581942"/>
            <a:ext cx="3233242" cy="400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defRPr/>
            </a:pPr>
            <a:r>
              <a:rPr lang="zh-CN" altLang="en-US" sz="2000" b="1" spc="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点击此处添加标题</a:t>
            </a:r>
            <a:endParaRPr lang="zh-CN" altLang="en-US" sz="2000" b="1" spc="6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图片 4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1"/>
            <a:ext cx="12190412" cy="6859589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1" y="0"/>
            <a:ext cx="12190413" cy="6859588"/>
          </a:xfrm>
          <a:prstGeom prst="rect">
            <a:avLst/>
          </a:prstGeom>
          <a:solidFill>
            <a:srgbClr val="2D0505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1325255" y="48744"/>
            <a:ext cx="9539905" cy="6762103"/>
            <a:chOff x="2434953" y="458388"/>
            <a:chExt cx="7345808" cy="5204994"/>
          </a:xfrm>
        </p:grpSpPr>
        <p:pic>
          <p:nvPicPr>
            <p:cNvPr id="50" name="图片 4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34953" y="458388"/>
              <a:ext cx="7345808" cy="5204994"/>
            </a:xfrm>
            <a:prstGeom prst="rect">
              <a:avLst/>
            </a:prstGeom>
            <a:effectLst>
              <a:outerShdw blurRad="457200" dist="38100" dir="16200000" sx="106000" sy="106000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51" name="任意多边形 50"/>
            <p:cNvSpPr/>
            <p:nvPr/>
          </p:nvSpPr>
          <p:spPr>
            <a:xfrm>
              <a:off x="4310743" y="783771"/>
              <a:ext cx="3686628" cy="1219200"/>
            </a:xfrm>
            <a:custGeom>
              <a:avLst/>
              <a:gdLst>
                <a:gd name="connsiteX0" fmla="*/ 0 w 3686628"/>
                <a:gd name="connsiteY0" fmla="*/ 1132115 h 1219200"/>
                <a:gd name="connsiteX1" fmla="*/ 43543 w 3686628"/>
                <a:gd name="connsiteY1" fmla="*/ 1103086 h 1219200"/>
                <a:gd name="connsiteX2" fmla="*/ 1843314 w 3686628"/>
                <a:gd name="connsiteY2" fmla="*/ 0 h 1219200"/>
                <a:gd name="connsiteX3" fmla="*/ 3686628 w 3686628"/>
                <a:gd name="connsiteY3" fmla="*/ 1219200 h 1219200"/>
                <a:gd name="connsiteX4" fmla="*/ 3686628 w 3686628"/>
                <a:gd name="connsiteY4" fmla="*/ 1219200 h 1219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86628" h="1219200">
                  <a:moveTo>
                    <a:pt x="0" y="1132115"/>
                  </a:moveTo>
                  <a:lnTo>
                    <a:pt x="43543" y="1103086"/>
                  </a:lnTo>
                  <a:lnTo>
                    <a:pt x="1843314" y="0"/>
                  </a:lnTo>
                  <a:lnTo>
                    <a:pt x="3686628" y="1219200"/>
                  </a:lnTo>
                  <a:lnTo>
                    <a:pt x="3686628" y="1219200"/>
                  </a:lnTo>
                </a:path>
              </a:pathLst>
            </a:custGeom>
            <a:noFill/>
            <a:ln>
              <a:solidFill>
                <a:schemeClr val="bg2">
                  <a:lumMod val="75000"/>
                  <a:alpha val="5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4459257" y="2985977"/>
            <a:ext cx="3289856" cy="486457"/>
            <a:chOff x="7072916" y="3301266"/>
            <a:chExt cx="3290284" cy="486344"/>
          </a:xfrm>
        </p:grpSpPr>
        <p:sp>
          <p:nvSpPr>
            <p:cNvPr id="140" name="五边形 139"/>
            <p:cNvSpPr/>
            <p:nvPr/>
          </p:nvSpPr>
          <p:spPr>
            <a:xfrm>
              <a:off x="7569054" y="3301267"/>
              <a:ext cx="2794145" cy="486343"/>
            </a:xfrm>
            <a:prstGeom prst="homePlate">
              <a:avLst/>
            </a:prstGeom>
            <a:solidFill>
              <a:srgbClr val="E7A553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 b="1">
                <a:solidFill>
                  <a:prstClr val="white"/>
                </a:solidFill>
              </a:endParaRPr>
            </a:p>
          </p:txBody>
        </p:sp>
        <p:sp>
          <p:nvSpPr>
            <p:cNvPr id="141" name="TextBox 9"/>
            <p:cNvSpPr txBox="1"/>
            <p:nvPr/>
          </p:nvSpPr>
          <p:spPr bwMode="auto">
            <a:xfrm>
              <a:off x="7536388" y="3347589"/>
              <a:ext cx="282681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914400">
                <a:defRPr/>
              </a:pPr>
              <a:r>
                <a:rPr lang="zh-CN" altLang="en-US" sz="1800" b="1" spc="6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点击此处添加标题</a:t>
              </a:r>
              <a:endParaRPr lang="zh-CN" altLang="en-US" sz="1800" b="1" spc="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4" name="组合 3"/>
            <p:cNvGrpSpPr/>
            <p:nvPr/>
          </p:nvGrpSpPr>
          <p:grpSpPr>
            <a:xfrm>
              <a:off x="7072916" y="3301266"/>
              <a:ext cx="481084" cy="486343"/>
              <a:chOff x="7516246" y="2950382"/>
              <a:chExt cx="481084" cy="486343"/>
            </a:xfrm>
          </p:grpSpPr>
          <p:sp>
            <p:nvSpPr>
              <p:cNvPr id="142" name="矩形 141"/>
              <p:cNvSpPr/>
              <p:nvPr/>
            </p:nvSpPr>
            <p:spPr>
              <a:xfrm>
                <a:off x="7516246" y="2950382"/>
                <a:ext cx="481084" cy="486343"/>
              </a:xfrm>
              <a:prstGeom prst="rect">
                <a:avLst/>
              </a:prstGeom>
              <a:solidFill>
                <a:schemeClr val="bg1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 b="1">
                  <a:solidFill>
                    <a:prstClr val="white"/>
                  </a:solidFill>
                </a:endParaRPr>
              </a:p>
            </p:txBody>
          </p:sp>
          <p:sp>
            <p:nvSpPr>
              <p:cNvPr id="143" name="文本框 142"/>
              <p:cNvSpPr txBox="1"/>
              <p:nvPr/>
            </p:nvSpPr>
            <p:spPr>
              <a:xfrm>
                <a:off x="7590615" y="3017863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14400"/>
                <a:r>
                  <a:rPr lang="en-US" altLang="zh-CN" sz="1800" b="1" dirty="0">
                    <a:solidFill>
                      <a:prstClr val="black"/>
                    </a:solidFill>
                  </a:rPr>
                  <a:t>1</a:t>
                </a:r>
                <a:endParaRPr lang="zh-CN" altLang="en-US" sz="1800" b="1" dirty="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26" name="组合 25"/>
          <p:cNvGrpSpPr/>
          <p:nvPr/>
        </p:nvGrpSpPr>
        <p:grpSpPr>
          <a:xfrm>
            <a:off x="4447649" y="4542337"/>
            <a:ext cx="3301464" cy="491775"/>
            <a:chOff x="7061306" y="3295950"/>
            <a:chExt cx="3301894" cy="491661"/>
          </a:xfrm>
        </p:grpSpPr>
        <p:sp>
          <p:nvSpPr>
            <p:cNvPr id="27" name="五边形 26"/>
            <p:cNvSpPr/>
            <p:nvPr/>
          </p:nvSpPr>
          <p:spPr>
            <a:xfrm>
              <a:off x="7569054" y="3295951"/>
              <a:ext cx="2794145" cy="491660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 b="1">
                <a:solidFill>
                  <a:prstClr val="white"/>
                </a:solidFill>
              </a:endParaRPr>
            </a:p>
          </p:txBody>
        </p:sp>
        <p:sp>
          <p:nvSpPr>
            <p:cNvPr id="28" name="TextBox 9"/>
            <p:cNvSpPr txBox="1"/>
            <p:nvPr/>
          </p:nvSpPr>
          <p:spPr bwMode="auto">
            <a:xfrm>
              <a:off x="7536388" y="3347589"/>
              <a:ext cx="282681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914400">
                <a:defRPr/>
              </a:pPr>
              <a:r>
                <a:rPr lang="zh-CN" altLang="en-US" sz="1800" b="1" spc="6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点击此处添加标题</a:t>
              </a:r>
              <a:endParaRPr lang="zh-CN" altLang="en-US" sz="1800" b="1" spc="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29" name="组合 28"/>
            <p:cNvGrpSpPr/>
            <p:nvPr/>
          </p:nvGrpSpPr>
          <p:grpSpPr>
            <a:xfrm>
              <a:off x="7061306" y="3295950"/>
              <a:ext cx="486344" cy="491660"/>
              <a:chOff x="7504636" y="2945066"/>
              <a:chExt cx="486344" cy="491660"/>
            </a:xfrm>
          </p:grpSpPr>
          <p:sp>
            <p:nvSpPr>
              <p:cNvPr id="30" name="矩形 29"/>
              <p:cNvSpPr/>
              <p:nvPr/>
            </p:nvSpPr>
            <p:spPr>
              <a:xfrm>
                <a:off x="7504636" y="2945066"/>
                <a:ext cx="486344" cy="491660"/>
              </a:xfrm>
              <a:prstGeom prst="rect">
                <a:avLst/>
              </a:prstGeom>
              <a:solidFill>
                <a:schemeClr val="bg1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 b="1">
                  <a:solidFill>
                    <a:prstClr val="white"/>
                  </a:solidFill>
                </a:endParaRPr>
              </a:p>
            </p:txBody>
          </p:sp>
          <p:sp>
            <p:nvSpPr>
              <p:cNvPr id="31" name="文本框 30"/>
              <p:cNvSpPr txBox="1"/>
              <p:nvPr/>
            </p:nvSpPr>
            <p:spPr>
              <a:xfrm>
                <a:off x="7590615" y="3017863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14400"/>
                <a:r>
                  <a:rPr lang="en-US" altLang="zh-CN" sz="1800" b="1" dirty="0">
                    <a:solidFill>
                      <a:prstClr val="black"/>
                    </a:solidFill>
                  </a:rPr>
                  <a:t>3</a:t>
                </a:r>
                <a:endParaRPr lang="zh-CN" altLang="en-US" sz="1800" b="1" dirty="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32" name="组合 31"/>
          <p:cNvGrpSpPr/>
          <p:nvPr/>
        </p:nvGrpSpPr>
        <p:grpSpPr>
          <a:xfrm>
            <a:off x="4447649" y="3761499"/>
            <a:ext cx="3301464" cy="491775"/>
            <a:chOff x="7061306" y="3295950"/>
            <a:chExt cx="3301894" cy="491661"/>
          </a:xfrm>
        </p:grpSpPr>
        <p:sp>
          <p:nvSpPr>
            <p:cNvPr id="33" name="五边形 32"/>
            <p:cNvSpPr/>
            <p:nvPr/>
          </p:nvSpPr>
          <p:spPr>
            <a:xfrm>
              <a:off x="7569054" y="3295951"/>
              <a:ext cx="2794145" cy="491660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 b="1">
                <a:solidFill>
                  <a:prstClr val="white"/>
                </a:solidFill>
              </a:endParaRPr>
            </a:p>
          </p:txBody>
        </p:sp>
        <p:sp>
          <p:nvSpPr>
            <p:cNvPr id="34" name="TextBox 9"/>
            <p:cNvSpPr txBox="1"/>
            <p:nvPr/>
          </p:nvSpPr>
          <p:spPr bwMode="auto">
            <a:xfrm>
              <a:off x="7536388" y="3347589"/>
              <a:ext cx="282681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914400">
                <a:defRPr/>
              </a:pPr>
              <a:r>
                <a:rPr lang="zh-CN" altLang="en-US" sz="1800" b="1" spc="6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点击此处添加标题</a:t>
              </a:r>
              <a:endParaRPr lang="zh-CN" altLang="en-US" sz="1800" b="1" spc="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35" name="组合 34"/>
            <p:cNvGrpSpPr/>
            <p:nvPr/>
          </p:nvGrpSpPr>
          <p:grpSpPr>
            <a:xfrm>
              <a:off x="7061306" y="3295950"/>
              <a:ext cx="486344" cy="491660"/>
              <a:chOff x="7504636" y="2945066"/>
              <a:chExt cx="486344" cy="491660"/>
            </a:xfrm>
          </p:grpSpPr>
          <p:sp>
            <p:nvSpPr>
              <p:cNvPr id="36" name="矩形 35"/>
              <p:cNvSpPr/>
              <p:nvPr/>
            </p:nvSpPr>
            <p:spPr>
              <a:xfrm>
                <a:off x="7504636" y="2945066"/>
                <a:ext cx="486344" cy="491660"/>
              </a:xfrm>
              <a:prstGeom prst="rect">
                <a:avLst/>
              </a:prstGeom>
              <a:solidFill>
                <a:schemeClr val="bg1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 b="1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文本框 36"/>
              <p:cNvSpPr txBox="1"/>
              <p:nvPr/>
            </p:nvSpPr>
            <p:spPr>
              <a:xfrm>
                <a:off x="7590615" y="3017863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14400"/>
                <a:r>
                  <a:rPr lang="en-US" altLang="zh-CN" sz="1800" b="1" dirty="0">
                    <a:solidFill>
                      <a:prstClr val="black"/>
                    </a:solidFill>
                  </a:rPr>
                  <a:t>2</a:t>
                </a:r>
                <a:endParaRPr lang="zh-CN" altLang="en-US" sz="1800" b="1" dirty="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38" name="组合 37"/>
          <p:cNvGrpSpPr/>
          <p:nvPr/>
        </p:nvGrpSpPr>
        <p:grpSpPr>
          <a:xfrm>
            <a:off x="4447649" y="5323176"/>
            <a:ext cx="3301464" cy="491775"/>
            <a:chOff x="7061306" y="3295950"/>
            <a:chExt cx="3301894" cy="491661"/>
          </a:xfrm>
        </p:grpSpPr>
        <p:sp>
          <p:nvSpPr>
            <p:cNvPr id="39" name="五边形 38"/>
            <p:cNvSpPr/>
            <p:nvPr/>
          </p:nvSpPr>
          <p:spPr>
            <a:xfrm>
              <a:off x="7569054" y="3295951"/>
              <a:ext cx="2794145" cy="491660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 b="1">
                <a:solidFill>
                  <a:prstClr val="white"/>
                </a:solidFill>
              </a:endParaRPr>
            </a:p>
          </p:txBody>
        </p:sp>
        <p:sp>
          <p:nvSpPr>
            <p:cNvPr id="40" name="TextBox 9"/>
            <p:cNvSpPr txBox="1"/>
            <p:nvPr/>
          </p:nvSpPr>
          <p:spPr bwMode="auto">
            <a:xfrm>
              <a:off x="7536388" y="3347589"/>
              <a:ext cx="282681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914400">
                <a:defRPr/>
              </a:pPr>
              <a:r>
                <a:rPr lang="zh-CN" altLang="en-US" sz="1800" b="1" spc="6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点击此处添加标题</a:t>
              </a:r>
              <a:endParaRPr lang="zh-CN" altLang="en-US" sz="1800" b="1" spc="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41" name="组合 40"/>
            <p:cNvGrpSpPr/>
            <p:nvPr/>
          </p:nvGrpSpPr>
          <p:grpSpPr>
            <a:xfrm>
              <a:off x="7061306" y="3295950"/>
              <a:ext cx="486344" cy="491660"/>
              <a:chOff x="7504636" y="2945066"/>
              <a:chExt cx="486344" cy="491660"/>
            </a:xfrm>
          </p:grpSpPr>
          <p:sp>
            <p:nvSpPr>
              <p:cNvPr id="42" name="矩形 41"/>
              <p:cNvSpPr/>
              <p:nvPr/>
            </p:nvSpPr>
            <p:spPr>
              <a:xfrm>
                <a:off x="7504636" y="2945066"/>
                <a:ext cx="486344" cy="491660"/>
              </a:xfrm>
              <a:prstGeom prst="rect">
                <a:avLst/>
              </a:prstGeom>
              <a:solidFill>
                <a:schemeClr val="bg1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 b="1">
                  <a:solidFill>
                    <a:prstClr val="white"/>
                  </a:solidFill>
                </a:endParaRPr>
              </a:p>
            </p:txBody>
          </p:sp>
          <p:sp>
            <p:nvSpPr>
              <p:cNvPr id="43" name="文本框 42"/>
              <p:cNvSpPr txBox="1"/>
              <p:nvPr/>
            </p:nvSpPr>
            <p:spPr>
              <a:xfrm>
                <a:off x="7590615" y="3017863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14400"/>
                <a:r>
                  <a:rPr lang="en-US" altLang="zh-CN" sz="1800" b="1" dirty="0">
                    <a:solidFill>
                      <a:prstClr val="black"/>
                    </a:solidFill>
                  </a:rPr>
                  <a:t>4</a:t>
                </a:r>
                <a:endParaRPr lang="zh-CN" altLang="en-US" sz="1800" b="1" dirty="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6" name="组合 5"/>
          <p:cNvGrpSpPr/>
          <p:nvPr/>
        </p:nvGrpSpPr>
        <p:grpSpPr>
          <a:xfrm>
            <a:off x="3030687" y="3742034"/>
            <a:ext cx="730632" cy="1200608"/>
            <a:chOff x="2620571" y="3708382"/>
            <a:chExt cx="730727" cy="1200330"/>
          </a:xfrm>
        </p:grpSpPr>
        <p:sp>
          <p:nvSpPr>
            <p:cNvPr id="44" name="矩形 43"/>
            <p:cNvSpPr/>
            <p:nvPr/>
          </p:nvSpPr>
          <p:spPr>
            <a:xfrm>
              <a:off x="2665491" y="3708382"/>
              <a:ext cx="557134" cy="1200329"/>
            </a:xfrm>
            <a:prstGeom prst="rect">
              <a:avLst/>
            </a:prstGeom>
            <a:solidFill>
              <a:schemeClr val="bg1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 b="1">
                <a:solidFill>
                  <a:prstClr val="white"/>
                </a:solidFill>
              </a:endParaRPr>
            </a:p>
          </p:txBody>
        </p:sp>
        <p:sp>
          <p:nvSpPr>
            <p:cNvPr id="120" name="TextBox 9"/>
            <p:cNvSpPr txBox="1"/>
            <p:nvPr/>
          </p:nvSpPr>
          <p:spPr bwMode="auto">
            <a:xfrm>
              <a:off x="2620571" y="3708383"/>
              <a:ext cx="730727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914400">
                <a:defRPr/>
              </a:pPr>
              <a:r>
                <a:rPr lang="zh-CN" altLang="en-US" sz="3600" spc="6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目 录</a:t>
              </a:r>
              <a:endParaRPr lang="zh-CN" altLang="en-US" sz="3600" spc="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图片 4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1"/>
            <a:ext cx="12190412" cy="6859589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1" y="0"/>
            <a:ext cx="12190413" cy="6859588"/>
          </a:xfrm>
          <a:prstGeom prst="rect">
            <a:avLst/>
          </a:prstGeom>
          <a:solidFill>
            <a:srgbClr val="2D0505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2434636" y="458494"/>
            <a:ext cx="7344852" cy="5206199"/>
            <a:chOff x="2434953" y="458388"/>
            <a:chExt cx="7345808" cy="5204994"/>
          </a:xfrm>
        </p:grpSpPr>
        <p:pic>
          <p:nvPicPr>
            <p:cNvPr id="50" name="图片 4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34953" y="458388"/>
              <a:ext cx="7345808" cy="5204994"/>
            </a:xfrm>
            <a:prstGeom prst="rect">
              <a:avLst/>
            </a:prstGeom>
            <a:effectLst>
              <a:outerShdw blurRad="457200" dist="38100" dir="16200000" sx="106000" sy="106000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51" name="任意多边形 50"/>
            <p:cNvSpPr/>
            <p:nvPr/>
          </p:nvSpPr>
          <p:spPr>
            <a:xfrm>
              <a:off x="4310743" y="783771"/>
              <a:ext cx="3686628" cy="1219200"/>
            </a:xfrm>
            <a:custGeom>
              <a:avLst/>
              <a:gdLst>
                <a:gd name="connsiteX0" fmla="*/ 0 w 3686628"/>
                <a:gd name="connsiteY0" fmla="*/ 1132115 h 1219200"/>
                <a:gd name="connsiteX1" fmla="*/ 43543 w 3686628"/>
                <a:gd name="connsiteY1" fmla="*/ 1103086 h 1219200"/>
                <a:gd name="connsiteX2" fmla="*/ 1843314 w 3686628"/>
                <a:gd name="connsiteY2" fmla="*/ 0 h 1219200"/>
                <a:gd name="connsiteX3" fmla="*/ 3686628 w 3686628"/>
                <a:gd name="connsiteY3" fmla="*/ 1219200 h 1219200"/>
                <a:gd name="connsiteX4" fmla="*/ 3686628 w 3686628"/>
                <a:gd name="connsiteY4" fmla="*/ 1219200 h 1219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86628" h="1219200">
                  <a:moveTo>
                    <a:pt x="0" y="1132115"/>
                  </a:moveTo>
                  <a:lnTo>
                    <a:pt x="43543" y="1103086"/>
                  </a:lnTo>
                  <a:lnTo>
                    <a:pt x="1843314" y="0"/>
                  </a:lnTo>
                  <a:lnTo>
                    <a:pt x="3686628" y="1219200"/>
                  </a:lnTo>
                  <a:lnTo>
                    <a:pt x="3686628" y="1219200"/>
                  </a:lnTo>
                </a:path>
              </a:pathLst>
            </a:custGeom>
            <a:noFill/>
            <a:ln>
              <a:solidFill>
                <a:schemeClr val="bg2">
                  <a:lumMod val="75000"/>
                  <a:alpha val="5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</p:grpSp>
      <p:sp>
        <p:nvSpPr>
          <p:cNvPr id="53" name="TextBox 13"/>
          <p:cNvSpPr txBox="1">
            <a:spLocks noChangeArrowheads="1"/>
          </p:cNvSpPr>
          <p:nvPr/>
        </p:nvSpPr>
        <p:spPr bwMode="auto">
          <a:xfrm>
            <a:off x="3148316" y="2610144"/>
            <a:ext cx="4292435" cy="1108253"/>
          </a:xfrm>
          <a:prstGeom prst="rect">
            <a:avLst/>
          </a:prstGeom>
          <a:noFill/>
          <a:ln w="9525">
            <a:noFill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914400" eaLnBrk="1" hangingPunct="1"/>
            <a:r>
              <a:rPr lang="en-US" altLang="zh-CN" sz="6600" spc="600" dirty="0">
                <a:ln w="0"/>
                <a:solidFill>
                  <a:srgbClr val="E7E6E6">
                    <a:lumMod val="10000"/>
                  </a:srgbClr>
                </a:solidFill>
                <a:latin typeface="Bodoni MT Black" panose="02070A03080606020203" pitchFamily="18" charset="0"/>
                <a:ea typeface="Yu Gothic Light" panose="020B0300000000000000" pitchFamily="34" charset="-128"/>
              </a:rPr>
              <a:t>THANK</a:t>
            </a:r>
            <a:endParaRPr lang="zh-CN" altLang="en-US" sz="6600" spc="600" dirty="0">
              <a:ln w="0"/>
              <a:solidFill>
                <a:srgbClr val="E7E6E6">
                  <a:lumMod val="10000"/>
                </a:srgbClr>
              </a:solidFill>
              <a:latin typeface="Bodoni MT Black" panose="02070A03080606020203" pitchFamily="18" charset="0"/>
              <a:ea typeface="Yu Gothic Light" panose="020B0300000000000000" pitchFamily="34" charset="-128"/>
            </a:endParaRPr>
          </a:p>
        </p:txBody>
      </p:sp>
      <p:sp>
        <p:nvSpPr>
          <p:cNvPr id="54" name="TextBox 13"/>
          <p:cNvSpPr txBox="1">
            <a:spLocks noChangeArrowheads="1"/>
          </p:cNvSpPr>
          <p:nvPr/>
        </p:nvSpPr>
        <p:spPr bwMode="auto">
          <a:xfrm>
            <a:off x="6800242" y="4061188"/>
            <a:ext cx="3689162" cy="1108253"/>
          </a:xfrm>
          <a:prstGeom prst="rect">
            <a:avLst/>
          </a:prstGeom>
          <a:noFill/>
          <a:ln w="9525">
            <a:noFill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914400" eaLnBrk="1" hangingPunct="1"/>
            <a:r>
              <a:rPr lang="en-US" altLang="zh-CN" sz="6600" spc="600" dirty="0">
                <a:ln w="0"/>
                <a:solidFill>
                  <a:srgbClr val="E7E6E6">
                    <a:lumMod val="10000"/>
                  </a:srgbClr>
                </a:solidFill>
                <a:latin typeface="Bodoni MT Black" panose="02070A03080606020203" pitchFamily="18" charset="0"/>
                <a:ea typeface="Yu Gothic Light" panose="020B0300000000000000" pitchFamily="34" charset="-128"/>
              </a:rPr>
              <a:t>YOU</a:t>
            </a:r>
            <a:r>
              <a:rPr lang="en-US" altLang="zh-CN" sz="6600" spc="600" dirty="0">
                <a:ln w="0"/>
                <a:solidFill>
                  <a:srgbClr val="44546A">
                    <a:lumMod val="50000"/>
                  </a:srgbClr>
                </a:solidFill>
                <a:latin typeface="Bodoni MT Black" panose="02070A03080606020203" pitchFamily="18" charset="0"/>
                <a:ea typeface="Yu Gothic Light" panose="020B0300000000000000" pitchFamily="34" charset="-128"/>
              </a:rPr>
              <a:t> </a:t>
            </a:r>
            <a:endParaRPr lang="zh-CN" altLang="en-US" sz="6600" spc="600" dirty="0">
              <a:ln w="0"/>
              <a:solidFill>
                <a:srgbClr val="44546A">
                  <a:lumMod val="50000"/>
                </a:srgbClr>
              </a:solidFill>
              <a:latin typeface="Bodoni MT Black" panose="02070A03080606020203" pitchFamily="18" charset="0"/>
              <a:ea typeface="Yu Gothic Light" panose="020B0300000000000000" pitchFamily="34" charset="-128"/>
            </a:endParaRPr>
          </a:p>
        </p:txBody>
      </p:sp>
      <p:sp>
        <p:nvSpPr>
          <p:cNvPr id="112" name="文本框 111"/>
          <p:cNvSpPr txBox="1"/>
          <p:nvPr/>
        </p:nvSpPr>
        <p:spPr>
          <a:xfrm>
            <a:off x="3199160" y="3575080"/>
            <a:ext cx="5929056" cy="5849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zh-CN" altLang="en-US" sz="3200" dirty="0">
                <a:ln w="0">
                  <a:solidFill>
                    <a:prstClr val="white">
                      <a:lumMod val="95000"/>
                    </a:prstClr>
                  </a:solidFill>
                </a:ln>
                <a:solidFill>
                  <a:srgbClr val="E7E6E6">
                    <a:lumMod val="10000"/>
                  </a:srgbClr>
                </a:solidFill>
                <a:latin typeface="方正华隶_GBK" panose="03000509000000000000" pitchFamily="65" charset="-122"/>
                <a:ea typeface="方正华隶_GBK" panose="03000509000000000000" pitchFamily="65" charset="-122"/>
              </a:rPr>
              <a:t>适用于装修公司汇报类通用模板</a:t>
            </a:r>
            <a:endParaRPr lang="zh-CN" altLang="en-US" sz="3200" dirty="0">
              <a:ln w="0">
                <a:solidFill>
                  <a:prstClr val="white">
                    <a:lumMod val="95000"/>
                  </a:prstClr>
                </a:solidFill>
              </a:ln>
              <a:solidFill>
                <a:srgbClr val="E7E6E6">
                  <a:lumMod val="10000"/>
                </a:srgbClr>
              </a:solidFill>
              <a:latin typeface="方正华隶_GBK" panose="03000509000000000000" pitchFamily="65" charset="-122"/>
              <a:ea typeface="方正华隶_GBK" panose="03000509000000000000" pitchFamily="65" charset="-122"/>
            </a:endParaRPr>
          </a:p>
        </p:txBody>
      </p:sp>
      <p:grpSp>
        <p:nvGrpSpPr>
          <p:cNvPr id="129" name="组合 128"/>
          <p:cNvGrpSpPr/>
          <p:nvPr/>
        </p:nvGrpSpPr>
        <p:grpSpPr>
          <a:xfrm rot="0">
            <a:off x="3300095" y="4279265"/>
            <a:ext cx="327025" cy="313055"/>
            <a:chOff x="5932488" y="3273425"/>
            <a:chExt cx="327025" cy="312738"/>
          </a:xfrm>
        </p:grpSpPr>
        <p:sp>
          <p:nvSpPr>
            <p:cNvPr id="125" name="AutoShape 10"/>
            <p:cNvSpPr>
              <a:spLocks noChangeAspect="1" noChangeArrowheads="1" noTextEdit="1"/>
            </p:cNvSpPr>
            <p:nvPr/>
          </p:nvSpPr>
          <p:spPr bwMode="auto">
            <a:xfrm>
              <a:off x="5932488" y="3276600"/>
              <a:ext cx="327025" cy="304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srgbClr val="E7E6E6">
                    <a:lumMod val="10000"/>
                  </a:srgbClr>
                </a:solidFill>
              </a:endParaRPr>
            </a:p>
          </p:txBody>
        </p:sp>
        <p:sp>
          <p:nvSpPr>
            <p:cNvPr id="126" name="Freeform 12"/>
            <p:cNvSpPr/>
            <p:nvPr/>
          </p:nvSpPr>
          <p:spPr bwMode="auto">
            <a:xfrm>
              <a:off x="5983288" y="3343275"/>
              <a:ext cx="222250" cy="242888"/>
            </a:xfrm>
            <a:custGeom>
              <a:avLst/>
              <a:gdLst>
                <a:gd name="T0" fmla="*/ 0 w 57"/>
                <a:gd name="T1" fmla="*/ 26 h 62"/>
                <a:gd name="T2" fmla="*/ 0 w 57"/>
                <a:gd name="T3" fmla="*/ 59 h 62"/>
                <a:gd name="T4" fmla="*/ 2 w 57"/>
                <a:gd name="T5" fmla="*/ 62 h 62"/>
                <a:gd name="T6" fmla="*/ 4 w 57"/>
                <a:gd name="T7" fmla="*/ 62 h 62"/>
                <a:gd name="T8" fmla="*/ 19 w 57"/>
                <a:gd name="T9" fmla="*/ 62 h 62"/>
                <a:gd name="T10" fmla="*/ 21 w 57"/>
                <a:gd name="T11" fmla="*/ 62 h 62"/>
                <a:gd name="T12" fmla="*/ 21 w 57"/>
                <a:gd name="T13" fmla="*/ 61 h 62"/>
                <a:gd name="T14" fmla="*/ 21 w 57"/>
                <a:gd name="T15" fmla="*/ 45 h 62"/>
                <a:gd name="T16" fmla="*/ 36 w 57"/>
                <a:gd name="T17" fmla="*/ 45 h 62"/>
                <a:gd name="T18" fmla="*/ 36 w 57"/>
                <a:gd name="T19" fmla="*/ 61 h 62"/>
                <a:gd name="T20" fmla="*/ 37 w 57"/>
                <a:gd name="T21" fmla="*/ 62 h 62"/>
                <a:gd name="T22" fmla="*/ 38 w 57"/>
                <a:gd name="T23" fmla="*/ 62 h 62"/>
                <a:gd name="T24" fmla="*/ 53 w 57"/>
                <a:gd name="T25" fmla="*/ 62 h 62"/>
                <a:gd name="T26" fmla="*/ 56 w 57"/>
                <a:gd name="T27" fmla="*/ 62 h 62"/>
                <a:gd name="T28" fmla="*/ 57 w 57"/>
                <a:gd name="T29" fmla="*/ 59 h 62"/>
                <a:gd name="T30" fmla="*/ 57 w 57"/>
                <a:gd name="T31" fmla="*/ 26 h 62"/>
                <a:gd name="T32" fmla="*/ 29 w 57"/>
                <a:gd name="T33" fmla="*/ 0 h 62"/>
                <a:gd name="T34" fmla="*/ 0 w 57"/>
                <a:gd name="T35" fmla="*/ 26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7" h="62">
                  <a:moveTo>
                    <a:pt x="0" y="26"/>
                  </a:moveTo>
                  <a:cubicBezTo>
                    <a:pt x="0" y="59"/>
                    <a:pt x="0" y="59"/>
                    <a:pt x="0" y="59"/>
                  </a:cubicBezTo>
                  <a:cubicBezTo>
                    <a:pt x="0" y="61"/>
                    <a:pt x="1" y="62"/>
                    <a:pt x="2" y="62"/>
                  </a:cubicBezTo>
                  <a:cubicBezTo>
                    <a:pt x="3" y="62"/>
                    <a:pt x="3" y="62"/>
                    <a:pt x="4" y="62"/>
                  </a:cubicBezTo>
                  <a:cubicBezTo>
                    <a:pt x="19" y="62"/>
                    <a:pt x="19" y="62"/>
                    <a:pt x="19" y="62"/>
                  </a:cubicBezTo>
                  <a:cubicBezTo>
                    <a:pt x="20" y="62"/>
                    <a:pt x="20" y="62"/>
                    <a:pt x="21" y="62"/>
                  </a:cubicBezTo>
                  <a:cubicBezTo>
                    <a:pt x="21" y="62"/>
                    <a:pt x="21" y="61"/>
                    <a:pt x="21" y="61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36" y="45"/>
                    <a:pt x="36" y="45"/>
                    <a:pt x="36" y="45"/>
                  </a:cubicBezTo>
                  <a:cubicBezTo>
                    <a:pt x="36" y="61"/>
                    <a:pt x="36" y="61"/>
                    <a:pt x="36" y="61"/>
                  </a:cubicBezTo>
                  <a:cubicBezTo>
                    <a:pt x="36" y="61"/>
                    <a:pt x="37" y="62"/>
                    <a:pt x="37" y="62"/>
                  </a:cubicBezTo>
                  <a:cubicBezTo>
                    <a:pt x="37" y="62"/>
                    <a:pt x="38" y="62"/>
                    <a:pt x="38" y="62"/>
                  </a:cubicBezTo>
                  <a:cubicBezTo>
                    <a:pt x="53" y="62"/>
                    <a:pt x="53" y="62"/>
                    <a:pt x="53" y="62"/>
                  </a:cubicBezTo>
                  <a:cubicBezTo>
                    <a:pt x="54" y="62"/>
                    <a:pt x="55" y="62"/>
                    <a:pt x="56" y="62"/>
                  </a:cubicBezTo>
                  <a:cubicBezTo>
                    <a:pt x="56" y="62"/>
                    <a:pt x="57" y="61"/>
                    <a:pt x="57" y="59"/>
                  </a:cubicBezTo>
                  <a:cubicBezTo>
                    <a:pt x="57" y="26"/>
                    <a:pt x="57" y="26"/>
                    <a:pt x="57" y="26"/>
                  </a:cubicBezTo>
                  <a:cubicBezTo>
                    <a:pt x="29" y="0"/>
                    <a:pt x="29" y="0"/>
                    <a:pt x="29" y="0"/>
                  </a:cubicBezTo>
                  <a:lnTo>
                    <a:pt x="0" y="26"/>
                  </a:ln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srgbClr val="E7E6E6">
                    <a:lumMod val="10000"/>
                  </a:srgbClr>
                </a:solidFill>
              </a:endParaRPr>
            </a:p>
          </p:txBody>
        </p:sp>
        <p:sp>
          <p:nvSpPr>
            <p:cNvPr id="127" name="Freeform 13"/>
            <p:cNvSpPr/>
            <p:nvPr/>
          </p:nvSpPr>
          <p:spPr bwMode="auto">
            <a:xfrm>
              <a:off x="5932488" y="3273425"/>
              <a:ext cx="323850" cy="174625"/>
            </a:xfrm>
            <a:custGeom>
              <a:avLst/>
              <a:gdLst>
                <a:gd name="T0" fmla="*/ 81 w 83"/>
                <a:gd name="T1" fmla="*/ 35 h 45"/>
                <a:gd name="T2" fmla="*/ 68 w 83"/>
                <a:gd name="T3" fmla="*/ 23 h 45"/>
                <a:gd name="T4" fmla="*/ 68 w 83"/>
                <a:gd name="T5" fmla="*/ 4 h 45"/>
                <a:gd name="T6" fmla="*/ 66 w 83"/>
                <a:gd name="T7" fmla="*/ 2 h 45"/>
                <a:gd name="T8" fmla="*/ 61 w 83"/>
                <a:gd name="T9" fmla="*/ 2 h 45"/>
                <a:gd name="T10" fmla="*/ 59 w 83"/>
                <a:gd name="T11" fmla="*/ 4 h 45"/>
                <a:gd name="T12" fmla="*/ 59 w 83"/>
                <a:gd name="T13" fmla="*/ 15 h 45"/>
                <a:gd name="T14" fmla="*/ 45 w 83"/>
                <a:gd name="T15" fmla="*/ 2 h 45"/>
                <a:gd name="T16" fmla="*/ 38 w 83"/>
                <a:gd name="T17" fmla="*/ 2 h 45"/>
                <a:gd name="T18" fmla="*/ 2 w 83"/>
                <a:gd name="T19" fmla="*/ 35 h 45"/>
                <a:gd name="T20" fmla="*/ 2 w 83"/>
                <a:gd name="T21" fmla="*/ 43 h 45"/>
                <a:gd name="T22" fmla="*/ 6 w 83"/>
                <a:gd name="T23" fmla="*/ 44 h 45"/>
                <a:gd name="T24" fmla="*/ 10 w 83"/>
                <a:gd name="T25" fmla="*/ 43 h 45"/>
                <a:gd name="T26" fmla="*/ 42 w 83"/>
                <a:gd name="T27" fmla="*/ 13 h 45"/>
                <a:gd name="T28" fmla="*/ 74 w 83"/>
                <a:gd name="T29" fmla="*/ 43 h 45"/>
                <a:gd name="T30" fmla="*/ 81 w 83"/>
                <a:gd name="T31" fmla="*/ 43 h 45"/>
                <a:gd name="T32" fmla="*/ 81 w 83"/>
                <a:gd name="T33" fmla="*/ 3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3" h="45">
                  <a:moveTo>
                    <a:pt x="81" y="35"/>
                  </a:moveTo>
                  <a:cubicBezTo>
                    <a:pt x="68" y="23"/>
                    <a:pt x="68" y="23"/>
                    <a:pt x="68" y="23"/>
                  </a:cubicBezTo>
                  <a:cubicBezTo>
                    <a:pt x="68" y="4"/>
                    <a:pt x="68" y="4"/>
                    <a:pt x="68" y="4"/>
                  </a:cubicBezTo>
                  <a:cubicBezTo>
                    <a:pt x="68" y="3"/>
                    <a:pt x="67" y="2"/>
                    <a:pt x="66" y="2"/>
                  </a:cubicBezTo>
                  <a:cubicBezTo>
                    <a:pt x="61" y="2"/>
                    <a:pt x="61" y="2"/>
                    <a:pt x="61" y="2"/>
                  </a:cubicBezTo>
                  <a:cubicBezTo>
                    <a:pt x="60" y="2"/>
                    <a:pt x="59" y="3"/>
                    <a:pt x="59" y="4"/>
                  </a:cubicBezTo>
                  <a:cubicBezTo>
                    <a:pt x="59" y="15"/>
                    <a:pt x="59" y="15"/>
                    <a:pt x="59" y="15"/>
                  </a:cubicBezTo>
                  <a:cubicBezTo>
                    <a:pt x="45" y="2"/>
                    <a:pt x="45" y="2"/>
                    <a:pt x="45" y="2"/>
                  </a:cubicBezTo>
                  <a:cubicBezTo>
                    <a:pt x="43" y="0"/>
                    <a:pt x="40" y="0"/>
                    <a:pt x="38" y="2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0" y="37"/>
                    <a:pt x="0" y="40"/>
                    <a:pt x="2" y="43"/>
                  </a:cubicBezTo>
                  <a:cubicBezTo>
                    <a:pt x="3" y="44"/>
                    <a:pt x="5" y="44"/>
                    <a:pt x="6" y="44"/>
                  </a:cubicBezTo>
                  <a:cubicBezTo>
                    <a:pt x="7" y="44"/>
                    <a:pt x="9" y="44"/>
                    <a:pt x="10" y="43"/>
                  </a:cubicBezTo>
                  <a:cubicBezTo>
                    <a:pt x="42" y="13"/>
                    <a:pt x="42" y="13"/>
                    <a:pt x="42" y="1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6" y="45"/>
                    <a:pt x="80" y="45"/>
                    <a:pt x="81" y="43"/>
                  </a:cubicBezTo>
                  <a:cubicBezTo>
                    <a:pt x="83" y="40"/>
                    <a:pt x="83" y="37"/>
                    <a:pt x="81" y="35"/>
                  </a:cubicBez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srgbClr val="E7E6E6">
                    <a:lumMod val="10000"/>
                  </a:srgbClr>
                </a:solidFill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-822433" y="724621"/>
            <a:ext cx="4512932" cy="5951328"/>
            <a:chOff x="-596909" y="0"/>
            <a:chExt cx="5392789" cy="6997700"/>
          </a:xfrm>
          <a:effectLst>
            <a:outerShdw blurRad="292100" dist="38100" sx="105000" sy="105000" algn="l" rotWithShape="0">
              <a:prstClr val="black">
                <a:alpha val="40000"/>
              </a:prstClr>
            </a:outerShdw>
          </a:effectLst>
        </p:grpSpPr>
        <p:grpSp>
          <p:nvGrpSpPr>
            <p:cNvPr id="10" name="组合 9"/>
            <p:cNvGrpSpPr/>
            <p:nvPr/>
          </p:nvGrpSpPr>
          <p:grpSpPr>
            <a:xfrm>
              <a:off x="-596909" y="0"/>
              <a:ext cx="5392789" cy="6997700"/>
              <a:chOff x="-939809" y="-779780"/>
              <a:chExt cx="5392789" cy="6997700"/>
            </a:xfrm>
          </p:grpSpPr>
          <p:sp>
            <p:nvSpPr>
              <p:cNvPr id="9" name="任意多边形 8"/>
              <p:cNvSpPr/>
              <p:nvPr/>
            </p:nvSpPr>
            <p:spPr>
              <a:xfrm rot="18198067">
                <a:off x="-1155557" y="-386090"/>
                <a:ext cx="2951193" cy="2519697"/>
              </a:xfrm>
              <a:custGeom>
                <a:avLst/>
                <a:gdLst>
                  <a:gd name="connsiteX0" fmla="*/ 25400 w 2844800"/>
                  <a:gd name="connsiteY0" fmla="*/ 1828800 h 2667000"/>
                  <a:gd name="connsiteX1" fmla="*/ 63500 w 2844800"/>
                  <a:gd name="connsiteY1" fmla="*/ 1778000 h 2667000"/>
                  <a:gd name="connsiteX2" fmla="*/ 2844800 w 2844800"/>
                  <a:gd name="connsiteY2" fmla="*/ 0 h 2667000"/>
                  <a:gd name="connsiteX3" fmla="*/ 2781300 w 2844800"/>
                  <a:gd name="connsiteY3" fmla="*/ 698500 h 2667000"/>
                  <a:gd name="connsiteX4" fmla="*/ 0 w 2844800"/>
                  <a:gd name="connsiteY4" fmla="*/ 2667000 h 2667000"/>
                  <a:gd name="connsiteX5" fmla="*/ 25400 w 2844800"/>
                  <a:gd name="connsiteY5" fmla="*/ 1828800 h 2667000"/>
                  <a:gd name="connsiteX0-1" fmla="*/ 25400 w 3161843"/>
                  <a:gd name="connsiteY0-2" fmla="*/ 1870490 h 2708690"/>
                  <a:gd name="connsiteX1-3" fmla="*/ 63500 w 3161843"/>
                  <a:gd name="connsiteY1-4" fmla="*/ 1819690 h 2708690"/>
                  <a:gd name="connsiteX2-5" fmla="*/ 2844800 w 3161843"/>
                  <a:gd name="connsiteY2-6" fmla="*/ 41690 h 2708690"/>
                  <a:gd name="connsiteX3-7" fmla="*/ 2781300 w 3161843"/>
                  <a:gd name="connsiteY3-8" fmla="*/ 740190 h 2708690"/>
                  <a:gd name="connsiteX4-9" fmla="*/ 0 w 3161843"/>
                  <a:gd name="connsiteY4-10" fmla="*/ 2708690 h 2708690"/>
                  <a:gd name="connsiteX5-11" fmla="*/ 25400 w 3161843"/>
                  <a:gd name="connsiteY5-12" fmla="*/ 1870490 h 2708690"/>
                  <a:gd name="connsiteX0-13" fmla="*/ 25400 w 3022149"/>
                  <a:gd name="connsiteY0-14" fmla="*/ 1828800 h 2667000"/>
                  <a:gd name="connsiteX1-15" fmla="*/ 63500 w 3022149"/>
                  <a:gd name="connsiteY1-16" fmla="*/ 1778000 h 2667000"/>
                  <a:gd name="connsiteX2-17" fmla="*/ 2844800 w 3022149"/>
                  <a:gd name="connsiteY2-18" fmla="*/ 0 h 2667000"/>
                  <a:gd name="connsiteX3-19" fmla="*/ 2781300 w 3022149"/>
                  <a:gd name="connsiteY3-20" fmla="*/ 698500 h 2667000"/>
                  <a:gd name="connsiteX4-21" fmla="*/ 0 w 3022149"/>
                  <a:gd name="connsiteY4-22" fmla="*/ 2667000 h 2667000"/>
                  <a:gd name="connsiteX5-23" fmla="*/ 25400 w 3022149"/>
                  <a:gd name="connsiteY5-24" fmla="*/ 1828800 h 2667000"/>
                  <a:gd name="connsiteX0-25" fmla="*/ 175315 w 3160328"/>
                  <a:gd name="connsiteY0-26" fmla="*/ 1836532 h 2674732"/>
                  <a:gd name="connsiteX1-27" fmla="*/ 213415 w 3160328"/>
                  <a:gd name="connsiteY1-28" fmla="*/ 1785732 h 2674732"/>
                  <a:gd name="connsiteX2-29" fmla="*/ 2957497 w 3160328"/>
                  <a:gd name="connsiteY2-30" fmla="*/ 0 h 2674732"/>
                  <a:gd name="connsiteX3-31" fmla="*/ 2931215 w 3160328"/>
                  <a:gd name="connsiteY3-32" fmla="*/ 706232 h 2674732"/>
                  <a:gd name="connsiteX4-33" fmla="*/ 149915 w 3160328"/>
                  <a:gd name="connsiteY4-34" fmla="*/ 2674732 h 2674732"/>
                  <a:gd name="connsiteX5-35" fmla="*/ 175315 w 3160328"/>
                  <a:gd name="connsiteY5-36" fmla="*/ 1836532 h 2674732"/>
                  <a:gd name="connsiteX0-37" fmla="*/ 175315 w 3122682"/>
                  <a:gd name="connsiteY0-38" fmla="*/ 1836532 h 2674732"/>
                  <a:gd name="connsiteX1-39" fmla="*/ 213415 w 3122682"/>
                  <a:gd name="connsiteY1-40" fmla="*/ 1785732 h 2674732"/>
                  <a:gd name="connsiteX2-41" fmla="*/ 2957497 w 3122682"/>
                  <a:gd name="connsiteY2-42" fmla="*/ 0 h 2674732"/>
                  <a:gd name="connsiteX3-43" fmla="*/ 2931215 w 3122682"/>
                  <a:gd name="connsiteY3-44" fmla="*/ 706232 h 2674732"/>
                  <a:gd name="connsiteX4-45" fmla="*/ 149915 w 3122682"/>
                  <a:gd name="connsiteY4-46" fmla="*/ 2674732 h 2674732"/>
                  <a:gd name="connsiteX5-47" fmla="*/ 175315 w 3122682"/>
                  <a:gd name="connsiteY5-48" fmla="*/ 1836532 h 2674732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</a:cxnLst>
                <a:rect l="l" t="t" r="r" b="b"/>
                <a:pathLst>
                  <a:path w="3122682" h="2674732">
                    <a:moveTo>
                      <a:pt x="175315" y="1836532"/>
                    </a:moveTo>
                    <a:cubicBezTo>
                      <a:pt x="188015" y="1819599"/>
                      <a:pt x="-250282" y="2091821"/>
                      <a:pt x="213415" y="1785732"/>
                    </a:cubicBezTo>
                    <a:lnTo>
                      <a:pt x="2957497" y="0"/>
                    </a:lnTo>
                    <a:cubicBezTo>
                      <a:pt x="3004064" y="35983"/>
                      <a:pt x="3320008" y="205063"/>
                      <a:pt x="2931215" y="706232"/>
                    </a:cubicBezTo>
                    <a:lnTo>
                      <a:pt x="149915" y="2674732"/>
                    </a:lnTo>
                    <a:lnTo>
                      <a:pt x="175315" y="1836532"/>
                    </a:lnTo>
                    <a:close/>
                  </a:path>
                </a:pathLst>
              </a:custGeom>
              <a:solidFill>
                <a:srgbClr val="CFA17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8" name="任意多边形 7"/>
              <p:cNvSpPr/>
              <p:nvPr/>
            </p:nvSpPr>
            <p:spPr>
              <a:xfrm rot="20117566">
                <a:off x="-780002" y="-620129"/>
                <a:ext cx="2856181" cy="2512413"/>
              </a:xfrm>
              <a:custGeom>
                <a:avLst/>
                <a:gdLst>
                  <a:gd name="connsiteX0" fmla="*/ 25400 w 2844800"/>
                  <a:gd name="connsiteY0" fmla="*/ 1828800 h 2667000"/>
                  <a:gd name="connsiteX1" fmla="*/ 63500 w 2844800"/>
                  <a:gd name="connsiteY1" fmla="*/ 1778000 h 2667000"/>
                  <a:gd name="connsiteX2" fmla="*/ 2844800 w 2844800"/>
                  <a:gd name="connsiteY2" fmla="*/ 0 h 2667000"/>
                  <a:gd name="connsiteX3" fmla="*/ 2781300 w 2844800"/>
                  <a:gd name="connsiteY3" fmla="*/ 698500 h 2667000"/>
                  <a:gd name="connsiteX4" fmla="*/ 0 w 2844800"/>
                  <a:gd name="connsiteY4" fmla="*/ 2667000 h 2667000"/>
                  <a:gd name="connsiteX5" fmla="*/ 25400 w 2844800"/>
                  <a:gd name="connsiteY5" fmla="*/ 1828800 h 2667000"/>
                  <a:gd name="connsiteX0-1" fmla="*/ 25400 w 3161843"/>
                  <a:gd name="connsiteY0-2" fmla="*/ 1870490 h 2708690"/>
                  <a:gd name="connsiteX1-3" fmla="*/ 63500 w 3161843"/>
                  <a:gd name="connsiteY1-4" fmla="*/ 1819690 h 2708690"/>
                  <a:gd name="connsiteX2-5" fmla="*/ 2844800 w 3161843"/>
                  <a:gd name="connsiteY2-6" fmla="*/ 41690 h 2708690"/>
                  <a:gd name="connsiteX3-7" fmla="*/ 2781300 w 3161843"/>
                  <a:gd name="connsiteY3-8" fmla="*/ 740190 h 2708690"/>
                  <a:gd name="connsiteX4-9" fmla="*/ 0 w 3161843"/>
                  <a:gd name="connsiteY4-10" fmla="*/ 2708690 h 2708690"/>
                  <a:gd name="connsiteX5-11" fmla="*/ 25400 w 3161843"/>
                  <a:gd name="connsiteY5-12" fmla="*/ 1870490 h 2708690"/>
                  <a:gd name="connsiteX0-13" fmla="*/ 25400 w 3022149"/>
                  <a:gd name="connsiteY0-14" fmla="*/ 1828800 h 2667000"/>
                  <a:gd name="connsiteX1-15" fmla="*/ 63500 w 3022149"/>
                  <a:gd name="connsiteY1-16" fmla="*/ 1778000 h 2667000"/>
                  <a:gd name="connsiteX2-17" fmla="*/ 2844800 w 3022149"/>
                  <a:gd name="connsiteY2-18" fmla="*/ 0 h 2667000"/>
                  <a:gd name="connsiteX3-19" fmla="*/ 2781300 w 3022149"/>
                  <a:gd name="connsiteY3-20" fmla="*/ 698500 h 2667000"/>
                  <a:gd name="connsiteX4-21" fmla="*/ 0 w 3022149"/>
                  <a:gd name="connsiteY4-22" fmla="*/ 2667000 h 2667000"/>
                  <a:gd name="connsiteX5-23" fmla="*/ 25400 w 3022149"/>
                  <a:gd name="connsiteY5-24" fmla="*/ 1828800 h 266700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</a:cxnLst>
                <a:rect l="l" t="t" r="r" b="b"/>
                <a:pathLst>
                  <a:path w="3022149" h="2667000">
                    <a:moveTo>
                      <a:pt x="25400" y="1828800"/>
                    </a:moveTo>
                    <a:lnTo>
                      <a:pt x="63500" y="1778000"/>
                    </a:lnTo>
                    <a:lnTo>
                      <a:pt x="2844800" y="0"/>
                    </a:lnTo>
                    <a:cubicBezTo>
                      <a:pt x="2891367" y="35983"/>
                      <a:pt x="3255433" y="254000"/>
                      <a:pt x="2781300" y="698500"/>
                    </a:cubicBezTo>
                    <a:lnTo>
                      <a:pt x="0" y="2667000"/>
                    </a:lnTo>
                    <a:lnTo>
                      <a:pt x="25400" y="1828800"/>
                    </a:lnTo>
                    <a:close/>
                  </a:path>
                </a:pathLst>
              </a:custGeom>
              <a:solidFill>
                <a:srgbClr val="DFB28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7" name="任意多边形 6"/>
              <p:cNvSpPr/>
              <p:nvPr/>
            </p:nvSpPr>
            <p:spPr>
              <a:xfrm>
                <a:off x="-102029" y="-779780"/>
                <a:ext cx="3022149" cy="2667000"/>
              </a:xfrm>
              <a:custGeom>
                <a:avLst/>
                <a:gdLst>
                  <a:gd name="connsiteX0" fmla="*/ 25400 w 2844800"/>
                  <a:gd name="connsiteY0" fmla="*/ 1828800 h 2667000"/>
                  <a:gd name="connsiteX1" fmla="*/ 63500 w 2844800"/>
                  <a:gd name="connsiteY1" fmla="*/ 1778000 h 2667000"/>
                  <a:gd name="connsiteX2" fmla="*/ 2844800 w 2844800"/>
                  <a:gd name="connsiteY2" fmla="*/ 0 h 2667000"/>
                  <a:gd name="connsiteX3" fmla="*/ 2781300 w 2844800"/>
                  <a:gd name="connsiteY3" fmla="*/ 698500 h 2667000"/>
                  <a:gd name="connsiteX4" fmla="*/ 0 w 2844800"/>
                  <a:gd name="connsiteY4" fmla="*/ 2667000 h 2667000"/>
                  <a:gd name="connsiteX5" fmla="*/ 25400 w 2844800"/>
                  <a:gd name="connsiteY5" fmla="*/ 1828800 h 2667000"/>
                  <a:gd name="connsiteX0-1" fmla="*/ 25400 w 3161843"/>
                  <a:gd name="connsiteY0-2" fmla="*/ 1870490 h 2708690"/>
                  <a:gd name="connsiteX1-3" fmla="*/ 63500 w 3161843"/>
                  <a:gd name="connsiteY1-4" fmla="*/ 1819690 h 2708690"/>
                  <a:gd name="connsiteX2-5" fmla="*/ 2844800 w 3161843"/>
                  <a:gd name="connsiteY2-6" fmla="*/ 41690 h 2708690"/>
                  <a:gd name="connsiteX3-7" fmla="*/ 2781300 w 3161843"/>
                  <a:gd name="connsiteY3-8" fmla="*/ 740190 h 2708690"/>
                  <a:gd name="connsiteX4-9" fmla="*/ 0 w 3161843"/>
                  <a:gd name="connsiteY4-10" fmla="*/ 2708690 h 2708690"/>
                  <a:gd name="connsiteX5-11" fmla="*/ 25400 w 3161843"/>
                  <a:gd name="connsiteY5-12" fmla="*/ 1870490 h 2708690"/>
                  <a:gd name="connsiteX0-13" fmla="*/ 25400 w 3022149"/>
                  <a:gd name="connsiteY0-14" fmla="*/ 1828800 h 2667000"/>
                  <a:gd name="connsiteX1-15" fmla="*/ 63500 w 3022149"/>
                  <a:gd name="connsiteY1-16" fmla="*/ 1778000 h 2667000"/>
                  <a:gd name="connsiteX2-17" fmla="*/ 2844800 w 3022149"/>
                  <a:gd name="connsiteY2-18" fmla="*/ 0 h 2667000"/>
                  <a:gd name="connsiteX3-19" fmla="*/ 2781300 w 3022149"/>
                  <a:gd name="connsiteY3-20" fmla="*/ 698500 h 2667000"/>
                  <a:gd name="connsiteX4-21" fmla="*/ 0 w 3022149"/>
                  <a:gd name="connsiteY4-22" fmla="*/ 2667000 h 2667000"/>
                  <a:gd name="connsiteX5-23" fmla="*/ 25400 w 3022149"/>
                  <a:gd name="connsiteY5-24" fmla="*/ 1828800 h 266700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</a:cxnLst>
                <a:rect l="l" t="t" r="r" b="b"/>
                <a:pathLst>
                  <a:path w="3022149" h="2667000">
                    <a:moveTo>
                      <a:pt x="25400" y="1828800"/>
                    </a:moveTo>
                    <a:lnTo>
                      <a:pt x="63500" y="1778000"/>
                    </a:lnTo>
                    <a:lnTo>
                      <a:pt x="2844800" y="0"/>
                    </a:lnTo>
                    <a:cubicBezTo>
                      <a:pt x="2891367" y="35983"/>
                      <a:pt x="3255433" y="254000"/>
                      <a:pt x="2781300" y="698500"/>
                    </a:cubicBezTo>
                    <a:lnTo>
                      <a:pt x="0" y="2667000"/>
                    </a:lnTo>
                    <a:lnTo>
                      <a:pt x="25400" y="1828800"/>
                    </a:lnTo>
                    <a:close/>
                  </a:path>
                </a:pathLst>
              </a:custGeom>
              <a:solidFill>
                <a:srgbClr val="EEC29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6" name="任意多边形 5"/>
              <p:cNvSpPr/>
              <p:nvPr/>
            </p:nvSpPr>
            <p:spPr>
              <a:xfrm>
                <a:off x="-104782" y="553720"/>
                <a:ext cx="4557762" cy="5664200"/>
              </a:xfrm>
              <a:custGeom>
                <a:avLst/>
                <a:gdLst>
                  <a:gd name="connsiteX0" fmla="*/ 12700 w 4546600"/>
                  <a:gd name="connsiteY0" fmla="*/ 1397000 h 5664200"/>
                  <a:gd name="connsiteX1" fmla="*/ 165100 w 4546600"/>
                  <a:gd name="connsiteY1" fmla="*/ 762000 h 5664200"/>
                  <a:gd name="connsiteX2" fmla="*/ 622300 w 4546600"/>
                  <a:gd name="connsiteY2" fmla="*/ 317500 h 5664200"/>
                  <a:gd name="connsiteX3" fmla="*/ 1016000 w 4546600"/>
                  <a:gd name="connsiteY3" fmla="*/ 63500 h 5664200"/>
                  <a:gd name="connsiteX4" fmla="*/ 1320800 w 4546600"/>
                  <a:gd name="connsiteY4" fmla="*/ 12700 h 5664200"/>
                  <a:gd name="connsiteX5" fmla="*/ 4521200 w 4546600"/>
                  <a:gd name="connsiteY5" fmla="*/ 0 h 5664200"/>
                  <a:gd name="connsiteX6" fmla="*/ 4394200 w 4546600"/>
                  <a:gd name="connsiteY6" fmla="*/ 393700 h 5664200"/>
                  <a:gd name="connsiteX7" fmla="*/ 4089400 w 4546600"/>
                  <a:gd name="connsiteY7" fmla="*/ 571500 h 5664200"/>
                  <a:gd name="connsiteX8" fmla="*/ 2311400 w 4546600"/>
                  <a:gd name="connsiteY8" fmla="*/ 558800 h 5664200"/>
                  <a:gd name="connsiteX9" fmla="*/ 1206500 w 4546600"/>
                  <a:gd name="connsiteY9" fmla="*/ 1257300 h 5664200"/>
                  <a:gd name="connsiteX10" fmla="*/ 990600 w 4546600"/>
                  <a:gd name="connsiteY10" fmla="*/ 2336800 h 5664200"/>
                  <a:gd name="connsiteX11" fmla="*/ 1447800 w 4546600"/>
                  <a:gd name="connsiteY11" fmla="*/ 3187700 h 5664200"/>
                  <a:gd name="connsiteX12" fmla="*/ 2590800 w 4546600"/>
                  <a:gd name="connsiteY12" fmla="*/ 3581400 h 5664200"/>
                  <a:gd name="connsiteX13" fmla="*/ 4025900 w 4546600"/>
                  <a:gd name="connsiteY13" fmla="*/ 3556000 h 5664200"/>
                  <a:gd name="connsiteX14" fmla="*/ 4508500 w 4546600"/>
                  <a:gd name="connsiteY14" fmla="*/ 3848100 h 5664200"/>
                  <a:gd name="connsiteX15" fmla="*/ 4546600 w 4546600"/>
                  <a:gd name="connsiteY15" fmla="*/ 4140200 h 5664200"/>
                  <a:gd name="connsiteX16" fmla="*/ 1295400 w 4546600"/>
                  <a:gd name="connsiteY16" fmla="*/ 4114800 h 5664200"/>
                  <a:gd name="connsiteX17" fmla="*/ 381000 w 4546600"/>
                  <a:gd name="connsiteY17" fmla="*/ 4686300 h 5664200"/>
                  <a:gd name="connsiteX18" fmla="*/ 0 w 4546600"/>
                  <a:gd name="connsiteY18" fmla="*/ 5664200 h 5664200"/>
                  <a:gd name="connsiteX19" fmla="*/ 12700 w 4546600"/>
                  <a:gd name="connsiteY19" fmla="*/ 1397000 h 5664200"/>
                  <a:gd name="connsiteX0-1" fmla="*/ 12700 w 4546600"/>
                  <a:gd name="connsiteY0-2" fmla="*/ 1397000 h 5664200"/>
                  <a:gd name="connsiteX1-3" fmla="*/ 165100 w 4546600"/>
                  <a:gd name="connsiteY1-4" fmla="*/ 762000 h 5664200"/>
                  <a:gd name="connsiteX2-5" fmla="*/ 622300 w 4546600"/>
                  <a:gd name="connsiteY2-6" fmla="*/ 317500 h 5664200"/>
                  <a:gd name="connsiteX3-7" fmla="*/ 1016000 w 4546600"/>
                  <a:gd name="connsiteY3-8" fmla="*/ 63500 h 5664200"/>
                  <a:gd name="connsiteX4-9" fmla="*/ 1320800 w 4546600"/>
                  <a:gd name="connsiteY4-10" fmla="*/ 12700 h 5664200"/>
                  <a:gd name="connsiteX5-11" fmla="*/ 4521200 w 4546600"/>
                  <a:gd name="connsiteY5-12" fmla="*/ 0 h 5664200"/>
                  <a:gd name="connsiteX6-13" fmla="*/ 4394200 w 4546600"/>
                  <a:gd name="connsiteY6-14" fmla="*/ 393700 h 5664200"/>
                  <a:gd name="connsiteX7-15" fmla="*/ 4089400 w 4546600"/>
                  <a:gd name="connsiteY7-16" fmla="*/ 571500 h 5664200"/>
                  <a:gd name="connsiteX8-17" fmla="*/ 2311400 w 4546600"/>
                  <a:gd name="connsiteY8-18" fmla="*/ 558800 h 5664200"/>
                  <a:gd name="connsiteX9-19" fmla="*/ 1206500 w 4546600"/>
                  <a:gd name="connsiteY9-20" fmla="*/ 1257300 h 5664200"/>
                  <a:gd name="connsiteX10-21" fmla="*/ 990600 w 4546600"/>
                  <a:gd name="connsiteY10-22" fmla="*/ 2336800 h 5664200"/>
                  <a:gd name="connsiteX11-23" fmla="*/ 1447800 w 4546600"/>
                  <a:gd name="connsiteY11-24" fmla="*/ 3187700 h 5664200"/>
                  <a:gd name="connsiteX12-25" fmla="*/ 2590800 w 4546600"/>
                  <a:gd name="connsiteY12-26" fmla="*/ 3581400 h 5664200"/>
                  <a:gd name="connsiteX13-27" fmla="*/ 4025900 w 4546600"/>
                  <a:gd name="connsiteY13-28" fmla="*/ 3556000 h 5664200"/>
                  <a:gd name="connsiteX14-29" fmla="*/ 4508500 w 4546600"/>
                  <a:gd name="connsiteY14-30" fmla="*/ 3848100 h 5664200"/>
                  <a:gd name="connsiteX15-31" fmla="*/ 4546600 w 4546600"/>
                  <a:gd name="connsiteY15-32" fmla="*/ 4140200 h 5664200"/>
                  <a:gd name="connsiteX16-33" fmla="*/ 1295400 w 4546600"/>
                  <a:gd name="connsiteY16-34" fmla="*/ 4114800 h 5664200"/>
                  <a:gd name="connsiteX17-35" fmla="*/ 381000 w 4546600"/>
                  <a:gd name="connsiteY17-36" fmla="*/ 4686300 h 5664200"/>
                  <a:gd name="connsiteX18-37" fmla="*/ 0 w 4546600"/>
                  <a:gd name="connsiteY18-38" fmla="*/ 5664200 h 5664200"/>
                  <a:gd name="connsiteX19-39" fmla="*/ 12700 w 4546600"/>
                  <a:gd name="connsiteY19-40" fmla="*/ 1397000 h 5664200"/>
                  <a:gd name="connsiteX0-41" fmla="*/ 12700 w 4546600"/>
                  <a:gd name="connsiteY0-42" fmla="*/ 1397000 h 5664200"/>
                  <a:gd name="connsiteX1-43" fmla="*/ 165100 w 4546600"/>
                  <a:gd name="connsiteY1-44" fmla="*/ 762000 h 5664200"/>
                  <a:gd name="connsiteX2-45" fmla="*/ 622300 w 4546600"/>
                  <a:gd name="connsiteY2-46" fmla="*/ 317500 h 5664200"/>
                  <a:gd name="connsiteX3-47" fmla="*/ 1016000 w 4546600"/>
                  <a:gd name="connsiteY3-48" fmla="*/ 63500 h 5664200"/>
                  <a:gd name="connsiteX4-49" fmla="*/ 1320800 w 4546600"/>
                  <a:gd name="connsiteY4-50" fmla="*/ 12700 h 5664200"/>
                  <a:gd name="connsiteX5-51" fmla="*/ 4521200 w 4546600"/>
                  <a:gd name="connsiteY5-52" fmla="*/ 0 h 5664200"/>
                  <a:gd name="connsiteX6-53" fmla="*/ 4394200 w 4546600"/>
                  <a:gd name="connsiteY6-54" fmla="*/ 393700 h 5664200"/>
                  <a:gd name="connsiteX7-55" fmla="*/ 4089400 w 4546600"/>
                  <a:gd name="connsiteY7-56" fmla="*/ 571500 h 5664200"/>
                  <a:gd name="connsiteX8-57" fmla="*/ 2311400 w 4546600"/>
                  <a:gd name="connsiteY8-58" fmla="*/ 558800 h 5664200"/>
                  <a:gd name="connsiteX9-59" fmla="*/ 1206500 w 4546600"/>
                  <a:gd name="connsiteY9-60" fmla="*/ 1257300 h 5664200"/>
                  <a:gd name="connsiteX10-61" fmla="*/ 990600 w 4546600"/>
                  <a:gd name="connsiteY10-62" fmla="*/ 2336800 h 5664200"/>
                  <a:gd name="connsiteX11-63" fmla="*/ 1447800 w 4546600"/>
                  <a:gd name="connsiteY11-64" fmla="*/ 3187700 h 5664200"/>
                  <a:gd name="connsiteX12-65" fmla="*/ 2590800 w 4546600"/>
                  <a:gd name="connsiteY12-66" fmla="*/ 3581400 h 5664200"/>
                  <a:gd name="connsiteX13-67" fmla="*/ 4025900 w 4546600"/>
                  <a:gd name="connsiteY13-68" fmla="*/ 3556000 h 5664200"/>
                  <a:gd name="connsiteX14-69" fmla="*/ 4508500 w 4546600"/>
                  <a:gd name="connsiteY14-70" fmla="*/ 3848100 h 5664200"/>
                  <a:gd name="connsiteX15-71" fmla="*/ 4546600 w 4546600"/>
                  <a:gd name="connsiteY15-72" fmla="*/ 4140200 h 5664200"/>
                  <a:gd name="connsiteX16-73" fmla="*/ 1295400 w 4546600"/>
                  <a:gd name="connsiteY16-74" fmla="*/ 4114800 h 5664200"/>
                  <a:gd name="connsiteX17-75" fmla="*/ 381000 w 4546600"/>
                  <a:gd name="connsiteY17-76" fmla="*/ 4686300 h 5664200"/>
                  <a:gd name="connsiteX18-77" fmla="*/ 0 w 4546600"/>
                  <a:gd name="connsiteY18-78" fmla="*/ 5664200 h 5664200"/>
                  <a:gd name="connsiteX19-79" fmla="*/ 12700 w 4546600"/>
                  <a:gd name="connsiteY19-80" fmla="*/ 1397000 h 5664200"/>
                  <a:gd name="connsiteX0-81" fmla="*/ 12700 w 4546600"/>
                  <a:gd name="connsiteY0-82" fmla="*/ 1397000 h 5664200"/>
                  <a:gd name="connsiteX1-83" fmla="*/ 165100 w 4546600"/>
                  <a:gd name="connsiteY1-84" fmla="*/ 762000 h 5664200"/>
                  <a:gd name="connsiteX2-85" fmla="*/ 622300 w 4546600"/>
                  <a:gd name="connsiteY2-86" fmla="*/ 317500 h 5664200"/>
                  <a:gd name="connsiteX3-87" fmla="*/ 1016000 w 4546600"/>
                  <a:gd name="connsiteY3-88" fmla="*/ 63500 h 5664200"/>
                  <a:gd name="connsiteX4-89" fmla="*/ 1320800 w 4546600"/>
                  <a:gd name="connsiteY4-90" fmla="*/ 12700 h 5664200"/>
                  <a:gd name="connsiteX5-91" fmla="*/ 4521200 w 4546600"/>
                  <a:gd name="connsiteY5-92" fmla="*/ 0 h 5664200"/>
                  <a:gd name="connsiteX6-93" fmla="*/ 4394200 w 4546600"/>
                  <a:gd name="connsiteY6-94" fmla="*/ 393700 h 5664200"/>
                  <a:gd name="connsiteX7-95" fmla="*/ 4089400 w 4546600"/>
                  <a:gd name="connsiteY7-96" fmla="*/ 571500 h 5664200"/>
                  <a:gd name="connsiteX8-97" fmla="*/ 2311400 w 4546600"/>
                  <a:gd name="connsiteY8-98" fmla="*/ 558800 h 5664200"/>
                  <a:gd name="connsiteX9-99" fmla="*/ 1206500 w 4546600"/>
                  <a:gd name="connsiteY9-100" fmla="*/ 1257300 h 5664200"/>
                  <a:gd name="connsiteX10-101" fmla="*/ 990600 w 4546600"/>
                  <a:gd name="connsiteY10-102" fmla="*/ 2336800 h 5664200"/>
                  <a:gd name="connsiteX11-103" fmla="*/ 1447800 w 4546600"/>
                  <a:gd name="connsiteY11-104" fmla="*/ 3187700 h 5664200"/>
                  <a:gd name="connsiteX12-105" fmla="*/ 2590800 w 4546600"/>
                  <a:gd name="connsiteY12-106" fmla="*/ 3581400 h 5664200"/>
                  <a:gd name="connsiteX13-107" fmla="*/ 4025900 w 4546600"/>
                  <a:gd name="connsiteY13-108" fmla="*/ 3556000 h 5664200"/>
                  <a:gd name="connsiteX14-109" fmla="*/ 4508500 w 4546600"/>
                  <a:gd name="connsiteY14-110" fmla="*/ 3848100 h 5664200"/>
                  <a:gd name="connsiteX15-111" fmla="*/ 4546600 w 4546600"/>
                  <a:gd name="connsiteY15-112" fmla="*/ 4140200 h 5664200"/>
                  <a:gd name="connsiteX16-113" fmla="*/ 1295400 w 4546600"/>
                  <a:gd name="connsiteY16-114" fmla="*/ 4114800 h 5664200"/>
                  <a:gd name="connsiteX17-115" fmla="*/ 381000 w 4546600"/>
                  <a:gd name="connsiteY17-116" fmla="*/ 4686300 h 5664200"/>
                  <a:gd name="connsiteX18-117" fmla="*/ 0 w 4546600"/>
                  <a:gd name="connsiteY18-118" fmla="*/ 5664200 h 5664200"/>
                  <a:gd name="connsiteX19-119" fmla="*/ 12700 w 4546600"/>
                  <a:gd name="connsiteY19-120" fmla="*/ 1397000 h 5664200"/>
                  <a:gd name="connsiteX0-121" fmla="*/ 12700 w 4546600"/>
                  <a:gd name="connsiteY0-122" fmla="*/ 1397000 h 5664200"/>
                  <a:gd name="connsiteX1-123" fmla="*/ 165100 w 4546600"/>
                  <a:gd name="connsiteY1-124" fmla="*/ 762000 h 5664200"/>
                  <a:gd name="connsiteX2-125" fmla="*/ 622300 w 4546600"/>
                  <a:gd name="connsiteY2-126" fmla="*/ 317500 h 5664200"/>
                  <a:gd name="connsiteX3-127" fmla="*/ 1016000 w 4546600"/>
                  <a:gd name="connsiteY3-128" fmla="*/ 63500 h 5664200"/>
                  <a:gd name="connsiteX4-129" fmla="*/ 1320800 w 4546600"/>
                  <a:gd name="connsiteY4-130" fmla="*/ 12700 h 5664200"/>
                  <a:gd name="connsiteX5-131" fmla="*/ 4521200 w 4546600"/>
                  <a:gd name="connsiteY5-132" fmla="*/ 0 h 5664200"/>
                  <a:gd name="connsiteX6-133" fmla="*/ 4394200 w 4546600"/>
                  <a:gd name="connsiteY6-134" fmla="*/ 393700 h 5664200"/>
                  <a:gd name="connsiteX7-135" fmla="*/ 4089400 w 4546600"/>
                  <a:gd name="connsiteY7-136" fmla="*/ 571500 h 5664200"/>
                  <a:gd name="connsiteX8-137" fmla="*/ 2311400 w 4546600"/>
                  <a:gd name="connsiteY8-138" fmla="*/ 558800 h 5664200"/>
                  <a:gd name="connsiteX9-139" fmla="*/ 1120775 w 4546600"/>
                  <a:gd name="connsiteY9-140" fmla="*/ 1200150 h 5664200"/>
                  <a:gd name="connsiteX10-141" fmla="*/ 990600 w 4546600"/>
                  <a:gd name="connsiteY10-142" fmla="*/ 2336800 h 5664200"/>
                  <a:gd name="connsiteX11-143" fmla="*/ 1447800 w 4546600"/>
                  <a:gd name="connsiteY11-144" fmla="*/ 3187700 h 5664200"/>
                  <a:gd name="connsiteX12-145" fmla="*/ 2590800 w 4546600"/>
                  <a:gd name="connsiteY12-146" fmla="*/ 3581400 h 5664200"/>
                  <a:gd name="connsiteX13-147" fmla="*/ 4025900 w 4546600"/>
                  <a:gd name="connsiteY13-148" fmla="*/ 3556000 h 5664200"/>
                  <a:gd name="connsiteX14-149" fmla="*/ 4508500 w 4546600"/>
                  <a:gd name="connsiteY14-150" fmla="*/ 3848100 h 5664200"/>
                  <a:gd name="connsiteX15-151" fmla="*/ 4546600 w 4546600"/>
                  <a:gd name="connsiteY15-152" fmla="*/ 4140200 h 5664200"/>
                  <a:gd name="connsiteX16-153" fmla="*/ 1295400 w 4546600"/>
                  <a:gd name="connsiteY16-154" fmla="*/ 4114800 h 5664200"/>
                  <a:gd name="connsiteX17-155" fmla="*/ 381000 w 4546600"/>
                  <a:gd name="connsiteY17-156" fmla="*/ 4686300 h 5664200"/>
                  <a:gd name="connsiteX18-157" fmla="*/ 0 w 4546600"/>
                  <a:gd name="connsiteY18-158" fmla="*/ 5664200 h 5664200"/>
                  <a:gd name="connsiteX19-159" fmla="*/ 12700 w 4546600"/>
                  <a:gd name="connsiteY19-160" fmla="*/ 1397000 h 5664200"/>
                  <a:gd name="connsiteX0-161" fmla="*/ 12700 w 4546600"/>
                  <a:gd name="connsiteY0-162" fmla="*/ 1397000 h 5664200"/>
                  <a:gd name="connsiteX1-163" fmla="*/ 165100 w 4546600"/>
                  <a:gd name="connsiteY1-164" fmla="*/ 762000 h 5664200"/>
                  <a:gd name="connsiteX2-165" fmla="*/ 622300 w 4546600"/>
                  <a:gd name="connsiteY2-166" fmla="*/ 317500 h 5664200"/>
                  <a:gd name="connsiteX3-167" fmla="*/ 1016000 w 4546600"/>
                  <a:gd name="connsiteY3-168" fmla="*/ 63500 h 5664200"/>
                  <a:gd name="connsiteX4-169" fmla="*/ 1320800 w 4546600"/>
                  <a:gd name="connsiteY4-170" fmla="*/ 12700 h 5664200"/>
                  <a:gd name="connsiteX5-171" fmla="*/ 4521200 w 4546600"/>
                  <a:gd name="connsiteY5-172" fmla="*/ 0 h 5664200"/>
                  <a:gd name="connsiteX6-173" fmla="*/ 4394200 w 4546600"/>
                  <a:gd name="connsiteY6-174" fmla="*/ 393700 h 5664200"/>
                  <a:gd name="connsiteX7-175" fmla="*/ 4089400 w 4546600"/>
                  <a:gd name="connsiteY7-176" fmla="*/ 571500 h 5664200"/>
                  <a:gd name="connsiteX8-177" fmla="*/ 2311400 w 4546600"/>
                  <a:gd name="connsiteY8-178" fmla="*/ 558800 h 5664200"/>
                  <a:gd name="connsiteX9-179" fmla="*/ 1177925 w 4546600"/>
                  <a:gd name="connsiteY9-180" fmla="*/ 1285875 h 5664200"/>
                  <a:gd name="connsiteX10-181" fmla="*/ 990600 w 4546600"/>
                  <a:gd name="connsiteY10-182" fmla="*/ 2336800 h 5664200"/>
                  <a:gd name="connsiteX11-183" fmla="*/ 1447800 w 4546600"/>
                  <a:gd name="connsiteY11-184" fmla="*/ 3187700 h 5664200"/>
                  <a:gd name="connsiteX12-185" fmla="*/ 2590800 w 4546600"/>
                  <a:gd name="connsiteY12-186" fmla="*/ 3581400 h 5664200"/>
                  <a:gd name="connsiteX13-187" fmla="*/ 4025900 w 4546600"/>
                  <a:gd name="connsiteY13-188" fmla="*/ 3556000 h 5664200"/>
                  <a:gd name="connsiteX14-189" fmla="*/ 4508500 w 4546600"/>
                  <a:gd name="connsiteY14-190" fmla="*/ 3848100 h 5664200"/>
                  <a:gd name="connsiteX15-191" fmla="*/ 4546600 w 4546600"/>
                  <a:gd name="connsiteY15-192" fmla="*/ 4140200 h 5664200"/>
                  <a:gd name="connsiteX16-193" fmla="*/ 1295400 w 4546600"/>
                  <a:gd name="connsiteY16-194" fmla="*/ 4114800 h 5664200"/>
                  <a:gd name="connsiteX17-195" fmla="*/ 381000 w 4546600"/>
                  <a:gd name="connsiteY17-196" fmla="*/ 4686300 h 5664200"/>
                  <a:gd name="connsiteX18-197" fmla="*/ 0 w 4546600"/>
                  <a:gd name="connsiteY18-198" fmla="*/ 5664200 h 5664200"/>
                  <a:gd name="connsiteX19-199" fmla="*/ 12700 w 4546600"/>
                  <a:gd name="connsiteY19-200" fmla="*/ 1397000 h 5664200"/>
                  <a:gd name="connsiteX0-201" fmla="*/ 12700 w 4546600"/>
                  <a:gd name="connsiteY0-202" fmla="*/ 1397000 h 5664200"/>
                  <a:gd name="connsiteX1-203" fmla="*/ 165100 w 4546600"/>
                  <a:gd name="connsiteY1-204" fmla="*/ 762000 h 5664200"/>
                  <a:gd name="connsiteX2-205" fmla="*/ 622300 w 4546600"/>
                  <a:gd name="connsiteY2-206" fmla="*/ 317500 h 5664200"/>
                  <a:gd name="connsiteX3-207" fmla="*/ 1016000 w 4546600"/>
                  <a:gd name="connsiteY3-208" fmla="*/ 63500 h 5664200"/>
                  <a:gd name="connsiteX4-209" fmla="*/ 1320800 w 4546600"/>
                  <a:gd name="connsiteY4-210" fmla="*/ 12700 h 5664200"/>
                  <a:gd name="connsiteX5-211" fmla="*/ 4521200 w 4546600"/>
                  <a:gd name="connsiteY5-212" fmla="*/ 0 h 5664200"/>
                  <a:gd name="connsiteX6-213" fmla="*/ 4394200 w 4546600"/>
                  <a:gd name="connsiteY6-214" fmla="*/ 393700 h 5664200"/>
                  <a:gd name="connsiteX7-215" fmla="*/ 4089400 w 4546600"/>
                  <a:gd name="connsiteY7-216" fmla="*/ 571500 h 5664200"/>
                  <a:gd name="connsiteX8-217" fmla="*/ 2311400 w 4546600"/>
                  <a:gd name="connsiteY8-218" fmla="*/ 558800 h 5664200"/>
                  <a:gd name="connsiteX9-219" fmla="*/ 1177925 w 4546600"/>
                  <a:gd name="connsiteY9-220" fmla="*/ 1285875 h 5664200"/>
                  <a:gd name="connsiteX10-221" fmla="*/ 990600 w 4546600"/>
                  <a:gd name="connsiteY10-222" fmla="*/ 2336800 h 5664200"/>
                  <a:gd name="connsiteX11-223" fmla="*/ 1447800 w 4546600"/>
                  <a:gd name="connsiteY11-224" fmla="*/ 3187700 h 5664200"/>
                  <a:gd name="connsiteX12-225" fmla="*/ 2590800 w 4546600"/>
                  <a:gd name="connsiteY12-226" fmla="*/ 3581400 h 5664200"/>
                  <a:gd name="connsiteX13-227" fmla="*/ 4025900 w 4546600"/>
                  <a:gd name="connsiteY13-228" fmla="*/ 3556000 h 5664200"/>
                  <a:gd name="connsiteX14-229" fmla="*/ 4508500 w 4546600"/>
                  <a:gd name="connsiteY14-230" fmla="*/ 3848100 h 5664200"/>
                  <a:gd name="connsiteX15-231" fmla="*/ 4546600 w 4546600"/>
                  <a:gd name="connsiteY15-232" fmla="*/ 4140200 h 5664200"/>
                  <a:gd name="connsiteX16-233" fmla="*/ 1295400 w 4546600"/>
                  <a:gd name="connsiteY16-234" fmla="*/ 4114800 h 5664200"/>
                  <a:gd name="connsiteX17-235" fmla="*/ 381000 w 4546600"/>
                  <a:gd name="connsiteY17-236" fmla="*/ 4686300 h 5664200"/>
                  <a:gd name="connsiteX18-237" fmla="*/ 0 w 4546600"/>
                  <a:gd name="connsiteY18-238" fmla="*/ 5664200 h 5664200"/>
                  <a:gd name="connsiteX19-239" fmla="*/ 12700 w 4546600"/>
                  <a:gd name="connsiteY19-240" fmla="*/ 1397000 h 5664200"/>
                  <a:gd name="connsiteX0-241" fmla="*/ 12700 w 4546600"/>
                  <a:gd name="connsiteY0-242" fmla="*/ 1397000 h 5664200"/>
                  <a:gd name="connsiteX1-243" fmla="*/ 165100 w 4546600"/>
                  <a:gd name="connsiteY1-244" fmla="*/ 762000 h 5664200"/>
                  <a:gd name="connsiteX2-245" fmla="*/ 622300 w 4546600"/>
                  <a:gd name="connsiteY2-246" fmla="*/ 317500 h 5664200"/>
                  <a:gd name="connsiteX3-247" fmla="*/ 1016000 w 4546600"/>
                  <a:gd name="connsiteY3-248" fmla="*/ 63500 h 5664200"/>
                  <a:gd name="connsiteX4-249" fmla="*/ 1320800 w 4546600"/>
                  <a:gd name="connsiteY4-250" fmla="*/ 12700 h 5664200"/>
                  <a:gd name="connsiteX5-251" fmla="*/ 4521200 w 4546600"/>
                  <a:gd name="connsiteY5-252" fmla="*/ 0 h 5664200"/>
                  <a:gd name="connsiteX6-253" fmla="*/ 4394200 w 4546600"/>
                  <a:gd name="connsiteY6-254" fmla="*/ 393700 h 5664200"/>
                  <a:gd name="connsiteX7-255" fmla="*/ 4089400 w 4546600"/>
                  <a:gd name="connsiteY7-256" fmla="*/ 571500 h 5664200"/>
                  <a:gd name="connsiteX8-257" fmla="*/ 2311400 w 4546600"/>
                  <a:gd name="connsiteY8-258" fmla="*/ 558800 h 5664200"/>
                  <a:gd name="connsiteX9-259" fmla="*/ 1177925 w 4546600"/>
                  <a:gd name="connsiteY9-260" fmla="*/ 1285875 h 5664200"/>
                  <a:gd name="connsiteX10-261" fmla="*/ 990600 w 4546600"/>
                  <a:gd name="connsiteY10-262" fmla="*/ 2336800 h 5664200"/>
                  <a:gd name="connsiteX11-263" fmla="*/ 1447800 w 4546600"/>
                  <a:gd name="connsiteY11-264" fmla="*/ 3187700 h 5664200"/>
                  <a:gd name="connsiteX12-265" fmla="*/ 2590800 w 4546600"/>
                  <a:gd name="connsiteY12-266" fmla="*/ 3581400 h 5664200"/>
                  <a:gd name="connsiteX13-267" fmla="*/ 4025900 w 4546600"/>
                  <a:gd name="connsiteY13-268" fmla="*/ 3556000 h 5664200"/>
                  <a:gd name="connsiteX14-269" fmla="*/ 4508500 w 4546600"/>
                  <a:gd name="connsiteY14-270" fmla="*/ 3848100 h 5664200"/>
                  <a:gd name="connsiteX15-271" fmla="*/ 4546600 w 4546600"/>
                  <a:gd name="connsiteY15-272" fmla="*/ 4140200 h 5664200"/>
                  <a:gd name="connsiteX16-273" fmla="*/ 1295400 w 4546600"/>
                  <a:gd name="connsiteY16-274" fmla="*/ 4114800 h 5664200"/>
                  <a:gd name="connsiteX17-275" fmla="*/ 381000 w 4546600"/>
                  <a:gd name="connsiteY17-276" fmla="*/ 4686300 h 5664200"/>
                  <a:gd name="connsiteX18-277" fmla="*/ 0 w 4546600"/>
                  <a:gd name="connsiteY18-278" fmla="*/ 5664200 h 5664200"/>
                  <a:gd name="connsiteX19-279" fmla="*/ 12700 w 4546600"/>
                  <a:gd name="connsiteY19-280" fmla="*/ 1397000 h 5664200"/>
                  <a:gd name="connsiteX0-281" fmla="*/ 12700 w 4546600"/>
                  <a:gd name="connsiteY0-282" fmla="*/ 1397000 h 5664200"/>
                  <a:gd name="connsiteX1-283" fmla="*/ 165100 w 4546600"/>
                  <a:gd name="connsiteY1-284" fmla="*/ 762000 h 5664200"/>
                  <a:gd name="connsiteX2-285" fmla="*/ 622300 w 4546600"/>
                  <a:gd name="connsiteY2-286" fmla="*/ 317500 h 5664200"/>
                  <a:gd name="connsiteX3-287" fmla="*/ 1016000 w 4546600"/>
                  <a:gd name="connsiteY3-288" fmla="*/ 63500 h 5664200"/>
                  <a:gd name="connsiteX4-289" fmla="*/ 1320800 w 4546600"/>
                  <a:gd name="connsiteY4-290" fmla="*/ 12700 h 5664200"/>
                  <a:gd name="connsiteX5-291" fmla="*/ 4521200 w 4546600"/>
                  <a:gd name="connsiteY5-292" fmla="*/ 0 h 5664200"/>
                  <a:gd name="connsiteX6-293" fmla="*/ 4394200 w 4546600"/>
                  <a:gd name="connsiteY6-294" fmla="*/ 393700 h 5664200"/>
                  <a:gd name="connsiteX7-295" fmla="*/ 4089400 w 4546600"/>
                  <a:gd name="connsiteY7-296" fmla="*/ 571500 h 5664200"/>
                  <a:gd name="connsiteX8-297" fmla="*/ 2311400 w 4546600"/>
                  <a:gd name="connsiteY8-298" fmla="*/ 558800 h 5664200"/>
                  <a:gd name="connsiteX9-299" fmla="*/ 1177925 w 4546600"/>
                  <a:gd name="connsiteY9-300" fmla="*/ 1285875 h 5664200"/>
                  <a:gd name="connsiteX10-301" fmla="*/ 990600 w 4546600"/>
                  <a:gd name="connsiteY10-302" fmla="*/ 2336800 h 5664200"/>
                  <a:gd name="connsiteX11-303" fmla="*/ 1447800 w 4546600"/>
                  <a:gd name="connsiteY11-304" fmla="*/ 3187700 h 5664200"/>
                  <a:gd name="connsiteX12-305" fmla="*/ 2590800 w 4546600"/>
                  <a:gd name="connsiteY12-306" fmla="*/ 3581400 h 5664200"/>
                  <a:gd name="connsiteX13-307" fmla="*/ 4025900 w 4546600"/>
                  <a:gd name="connsiteY13-308" fmla="*/ 3556000 h 5664200"/>
                  <a:gd name="connsiteX14-309" fmla="*/ 4508500 w 4546600"/>
                  <a:gd name="connsiteY14-310" fmla="*/ 3848100 h 5664200"/>
                  <a:gd name="connsiteX15-311" fmla="*/ 4546600 w 4546600"/>
                  <a:gd name="connsiteY15-312" fmla="*/ 4140200 h 5664200"/>
                  <a:gd name="connsiteX16-313" fmla="*/ 1295400 w 4546600"/>
                  <a:gd name="connsiteY16-314" fmla="*/ 4114800 h 5664200"/>
                  <a:gd name="connsiteX17-315" fmla="*/ 381000 w 4546600"/>
                  <a:gd name="connsiteY17-316" fmla="*/ 4686300 h 5664200"/>
                  <a:gd name="connsiteX18-317" fmla="*/ 0 w 4546600"/>
                  <a:gd name="connsiteY18-318" fmla="*/ 5664200 h 5664200"/>
                  <a:gd name="connsiteX19-319" fmla="*/ 12700 w 4546600"/>
                  <a:gd name="connsiteY19-320" fmla="*/ 1397000 h 5664200"/>
                  <a:gd name="connsiteX0-321" fmla="*/ 12700 w 4546600"/>
                  <a:gd name="connsiteY0-322" fmla="*/ 1397000 h 5664200"/>
                  <a:gd name="connsiteX1-323" fmla="*/ 165100 w 4546600"/>
                  <a:gd name="connsiteY1-324" fmla="*/ 762000 h 5664200"/>
                  <a:gd name="connsiteX2-325" fmla="*/ 622300 w 4546600"/>
                  <a:gd name="connsiteY2-326" fmla="*/ 317500 h 5664200"/>
                  <a:gd name="connsiteX3-327" fmla="*/ 1016000 w 4546600"/>
                  <a:gd name="connsiteY3-328" fmla="*/ 63500 h 5664200"/>
                  <a:gd name="connsiteX4-329" fmla="*/ 1320800 w 4546600"/>
                  <a:gd name="connsiteY4-330" fmla="*/ 12700 h 5664200"/>
                  <a:gd name="connsiteX5-331" fmla="*/ 4521200 w 4546600"/>
                  <a:gd name="connsiteY5-332" fmla="*/ 0 h 5664200"/>
                  <a:gd name="connsiteX6-333" fmla="*/ 4394200 w 4546600"/>
                  <a:gd name="connsiteY6-334" fmla="*/ 393700 h 5664200"/>
                  <a:gd name="connsiteX7-335" fmla="*/ 4089400 w 4546600"/>
                  <a:gd name="connsiteY7-336" fmla="*/ 571500 h 5664200"/>
                  <a:gd name="connsiteX8-337" fmla="*/ 2311400 w 4546600"/>
                  <a:gd name="connsiteY8-338" fmla="*/ 558800 h 5664200"/>
                  <a:gd name="connsiteX9-339" fmla="*/ 1177925 w 4546600"/>
                  <a:gd name="connsiteY9-340" fmla="*/ 1285875 h 5664200"/>
                  <a:gd name="connsiteX10-341" fmla="*/ 990600 w 4546600"/>
                  <a:gd name="connsiteY10-342" fmla="*/ 2336800 h 5664200"/>
                  <a:gd name="connsiteX11-343" fmla="*/ 1447800 w 4546600"/>
                  <a:gd name="connsiteY11-344" fmla="*/ 3187700 h 5664200"/>
                  <a:gd name="connsiteX12-345" fmla="*/ 2590800 w 4546600"/>
                  <a:gd name="connsiteY12-346" fmla="*/ 3581400 h 5664200"/>
                  <a:gd name="connsiteX13-347" fmla="*/ 4025900 w 4546600"/>
                  <a:gd name="connsiteY13-348" fmla="*/ 3556000 h 5664200"/>
                  <a:gd name="connsiteX14-349" fmla="*/ 4508500 w 4546600"/>
                  <a:gd name="connsiteY14-350" fmla="*/ 3848100 h 5664200"/>
                  <a:gd name="connsiteX15-351" fmla="*/ 4546600 w 4546600"/>
                  <a:gd name="connsiteY15-352" fmla="*/ 4140200 h 5664200"/>
                  <a:gd name="connsiteX16-353" fmla="*/ 1295400 w 4546600"/>
                  <a:gd name="connsiteY16-354" fmla="*/ 4114800 h 5664200"/>
                  <a:gd name="connsiteX17-355" fmla="*/ 381000 w 4546600"/>
                  <a:gd name="connsiteY17-356" fmla="*/ 4686300 h 5664200"/>
                  <a:gd name="connsiteX18-357" fmla="*/ 0 w 4546600"/>
                  <a:gd name="connsiteY18-358" fmla="*/ 5664200 h 5664200"/>
                  <a:gd name="connsiteX19-359" fmla="*/ 12700 w 4546600"/>
                  <a:gd name="connsiteY19-360" fmla="*/ 1397000 h 5664200"/>
                  <a:gd name="connsiteX0-361" fmla="*/ 12700 w 4546600"/>
                  <a:gd name="connsiteY0-362" fmla="*/ 1397000 h 5664200"/>
                  <a:gd name="connsiteX1-363" fmla="*/ 165100 w 4546600"/>
                  <a:gd name="connsiteY1-364" fmla="*/ 762000 h 5664200"/>
                  <a:gd name="connsiteX2-365" fmla="*/ 622300 w 4546600"/>
                  <a:gd name="connsiteY2-366" fmla="*/ 317500 h 5664200"/>
                  <a:gd name="connsiteX3-367" fmla="*/ 1016000 w 4546600"/>
                  <a:gd name="connsiteY3-368" fmla="*/ 63500 h 5664200"/>
                  <a:gd name="connsiteX4-369" fmla="*/ 1320800 w 4546600"/>
                  <a:gd name="connsiteY4-370" fmla="*/ 12700 h 5664200"/>
                  <a:gd name="connsiteX5-371" fmla="*/ 4521200 w 4546600"/>
                  <a:gd name="connsiteY5-372" fmla="*/ 0 h 5664200"/>
                  <a:gd name="connsiteX6-373" fmla="*/ 4394200 w 4546600"/>
                  <a:gd name="connsiteY6-374" fmla="*/ 393700 h 5664200"/>
                  <a:gd name="connsiteX7-375" fmla="*/ 4089400 w 4546600"/>
                  <a:gd name="connsiteY7-376" fmla="*/ 571500 h 5664200"/>
                  <a:gd name="connsiteX8-377" fmla="*/ 2311400 w 4546600"/>
                  <a:gd name="connsiteY8-378" fmla="*/ 558800 h 5664200"/>
                  <a:gd name="connsiteX9-379" fmla="*/ 1177925 w 4546600"/>
                  <a:gd name="connsiteY9-380" fmla="*/ 1285875 h 5664200"/>
                  <a:gd name="connsiteX10-381" fmla="*/ 990600 w 4546600"/>
                  <a:gd name="connsiteY10-382" fmla="*/ 2336800 h 5664200"/>
                  <a:gd name="connsiteX11-383" fmla="*/ 1447800 w 4546600"/>
                  <a:gd name="connsiteY11-384" fmla="*/ 3187700 h 5664200"/>
                  <a:gd name="connsiteX12-385" fmla="*/ 2590800 w 4546600"/>
                  <a:gd name="connsiteY12-386" fmla="*/ 3581400 h 5664200"/>
                  <a:gd name="connsiteX13-387" fmla="*/ 4025900 w 4546600"/>
                  <a:gd name="connsiteY13-388" fmla="*/ 3556000 h 5664200"/>
                  <a:gd name="connsiteX14-389" fmla="*/ 4508500 w 4546600"/>
                  <a:gd name="connsiteY14-390" fmla="*/ 3848100 h 5664200"/>
                  <a:gd name="connsiteX15-391" fmla="*/ 4546600 w 4546600"/>
                  <a:gd name="connsiteY15-392" fmla="*/ 4140200 h 5664200"/>
                  <a:gd name="connsiteX16-393" fmla="*/ 1295400 w 4546600"/>
                  <a:gd name="connsiteY16-394" fmla="*/ 4114800 h 5664200"/>
                  <a:gd name="connsiteX17-395" fmla="*/ 381000 w 4546600"/>
                  <a:gd name="connsiteY17-396" fmla="*/ 4686300 h 5664200"/>
                  <a:gd name="connsiteX18-397" fmla="*/ 0 w 4546600"/>
                  <a:gd name="connsiteY18-398" fmla="*/ 5664200 h 5664200"/>
                  <a:gd name="connsiteX19-399" fmla="*/ 12700 w 4546600"/>
                  <a:gd name="connsiteY19-400" fmla="*/ 1397000 h 5664200"/>
                  <a:gd name="connsiteX0-401" fmla="*/ 12700 w 4546600"/>
                  <a:gd name="connsiteY0-402" fmla="*/ 1397000 h 5664200"/>
                  <a:gd name="connsiteX1-403" fmla="*/ 165100 w 4546600"/>
                  <a:gd name="connsiteY1-404" fmla="*/ 762000 h 5664200"/>
                  <a:gd name="connsiteX2-405" fmla="*/ 622300 w 4546600"/>
                  <a:gd name="connsiteY2-406" fmla="*/ 317500 h 5664200"/>
                  <a:gd name="connsiteX3-407" fmla="*/ 1016000 w 4546600"/>
                  <a:gd name="connsiteY3-408" fmla="*/ 63500 h 5664200"/>
                  <a:gd name="connsiteX4-409" fmla="*/ 1320800 w 4546600"/>
                  <a:gd name="connsiteY4-410" fmla="*/ 12700 h 5664200"/>
                  <a:gd name="connsiteX5-411" fmla="*/ 4521200 w 4546600"/>
                  <a:gd name="connsiteY5-412" fmla="*/ 0 h 5664200"/>
                  <a:gd name="connsiteX6-413" fmla="*/ 4394200 w 4546600"/>
                  <a:gd name="connsiteY6-414" fmla="*/ 393700 h 5664200"/>
                  <a:gd name="connsiteX7-415" fmla="*/ 4089400 w 4546600"/>
                  <a:gd name="connsiteY7-416" fmla="*/ 571500 h 5664200"/>
                  <a:gd name="connsiteX8-417" fmla="*/ 2311400 w 4546600"/>
                  <a:gd name="connsiteY8-418" fmla="*/ 558800 h 5664200"/>
                  <a:gd name="connsiteX9-419" fmla="*/ 1177925 w 4546600"/>
                  <a:gd name="connsiteY9-420" fmla="*/ 1285875 h 5664200"/>
                  <a:gd name="connsiteX10-421" fmla="*/ 990600 w 4546600"/>
                  <a:gd name="connsiteY10-422" fmla="*/ 2336800 h 5664200"/>
                  <a:gd name="connsiteX11-423" fmla="*/ 1447800 w 4546600"/>
                  <a:gd name="connsiteY11-424" fmla="*/ 3187700 h 5664200"/>
                  <a:gd name="connsiteX12-425" fmla="*/ 2590800 w 4546600"/>
                  <a:gd name="connsiteY12-426" fmla="*/ 3581400 h 5664200"/>
                  <a:gd name="connsiteX13-427" fmla="*/ 4025900 w 4546600"/>
                  <a:gd name="connsiteY13-428" fmla="*/ 3556000 h 5664200"/>
                  <a:gd name="connsiteX14-429" fmla="*/ 4508500 w 4546600"/>
                  <a:gd name="connsiteY14-430" fmla="*/ 3848100 h 5664200"/>
                  <a:gd name="connsiteX15-431" fmla="*/ 4546600 w 4546600"/>
                  <a:gd name="connsiteY15-432" fmla="*/ 4140200 h 5664200"/>
                  <a:gd name="connsiteX16-433" fmla="*/ 1295400 w 4546600"/>
                  <a:gd name="connsiteY16-434" fmla="*/ 4114800 h 5664200"/>
                  <a:gd name="connsiteX17-435" fmla="*/ 381000 w 4546600"/>
                  <a:gd name="connsiteY17-436" fmla="*/ 4686300 h 5664200"/>
                  <a:gd name="connsiteX18-437" fmla="*/ 0 w 4546600"/>
                  <a:gd name="connsiteY18-438" fmla="*/ 5664200 h 5664200"/>
                  <a:gd name="connsiteX19-439" fmla="*/ 12700 w 4546600"/>
                  <a:gd name="connsiteY19-440" fmla="*/ 1397000 h 5664200"/>
                  <a:gd name="connsiteX0-441" fmla="*/ 12700 w 4546600"/>
                  <a:gd name="connsiteY0-442" fmla="*/ 1397000 h 5664200"/>
                  <a:gd name="connsiteX1-443" fmla="*/ 165100 w 4546600"/>
                  <a:gd name="connsiteY1-444" fmla="*/ 762000 h 5664200"/>
                  <a:gd name="connsiteX2-445" fmla="*/ 622300 w 4546600"/>
                  <a:gd name="connsiteY2-446" fmla="*/ 317500 h 5664200"/>
                  <a:gd name="connsiteX3-447" fmla="*/ 1016000 w 4546600"/>
                  <a:gd name="connsiteY3-448" fmla="*/ 63500 h 5664200"/>
                  <a:gd name="connsiteX4-449" fmla="*/ 1320800 w 4546600"/>
                  <a:gd name="connsiteY4-450" fmla="*/ 12700 h 5664200"/>
                  <a:gd name="connsiteX5-451" fmla="*/ 4521200 w 4546600"/>
                  <a:gd name="connsiteY5-452" fmla="*/ 0 h 5664200"/>
                  <a:gd name="connsiteX6-453" fmla="*/ 4394200 w 4546600"/>
                  <a:gd name="connsiteY6-454" fmla="*/ 393700 h 5664200"/>
                  <a:gd name="connsiteX7-455" fmla="*/ 4089400 w 4546600"/>
                  <a:gd name="connsiteY7-456" fmla="*/ 571500 h 5664200"/>
                  <a:gd name="connsiteX8-457" fmla="*/ 2311400 w 4546600"/>
                  <a:gd name="connsiteY8-458" fmla="*/ 558800 h 5664200"/>
                  <a:gd name="connsiteX9-459" fmla="*/ 1177925 w 4546600"/>
                  <a:gd name="connsiteY9-460" fmla="*/ 1285875 h 5664200"/>
                  <a:gd name="connsiteX10-461" fmla="*/ 990600 w 4546600"/>
                  <a:gd name="connsiteY10-462" fmla="*/ 2336800 h 5664200"/>
                  <a:gd name="connsiteX11-463" fmla="*/ 1476375 w 4546600"/>
                  <a:gd name="connsiteY11-464" fmla="*/ 3178175 h 5664200"/>
                  <a:gd name="connsiteX12-465" fmla="*/ 2590800 w 4546600"/>
                  <a:gd name="connsiteY12-466" fmla="*/ 3581400 h 5664200"/>
                  <a:gd name="connsiteX13-467" fmla="*/ 4025900 w 4546600"/>
                  <a:gd name="connsiteY13-468" fmla="*/ 3556000 h 5664200"/>
                  <a:gd name="connsiteX14-469" fmla="*/ 4508500 w 4546600"/>
                  <a:gd name="connsiteY14-470" fmla="*/ 3848100 h 5664200"/>
                  <a:gd name="connsiteX15-471" fmla="*/ 4546600 w 4546600"/>
                  <a:gd name="connsiteY15-472" fmla="*/ 4140200 h 5664200"/>
                  <a:gd name="connsiteX16-473" fmla="*/ 1295400 w 4546600"/>
                  <a:gd name="connsiteY16-474" fmla="*/ 4114800 h 5664200"/>
                  <a:gd name="connsiteX17-475" fmla="*/ 381000 w 4546600"/>
                  <a:gd name="connsiteY17-476" fmla="*/ 4686300 h 5664200"/>
                  <a:gd name="connsiteX18-477" fmla="*/ 0 w 4546600"/>
                  <a:gd name="connsiteY18-478" fmla="*/ 5664200 h 5664200"/>
                  <a:gd name="connsiteX19-479" fmla="*/ 12700 w 4546600"/>
                  <a:gd name="connsiteY19-480" fmla="*/ 1397000 h 5664200"/>
                  <a:gd name="connsiteX0-481" fmla="*/ 12700 w 4546600"/>
                  <a:gd name="connsiteY0-482" fmla="*/ 1397000 h 5664200"/>
                  <a:gd name="connsiteX1-483" fmla="*/ 165100 w 4546600"/>
                  <a:gd name="connsiteY1-484" fmla="*/ 762000 h 5664200"/>
                  <a:gd name="connsiteX2-485" fmla="*/ 622300 w 4546600"/>
                  <a:gd name="connsiteY2-486" fmla="*/ 317500 h 5664200"/>
                  <a:gd name="connsiteX3-487" fmla="*/ 1016000 w 4546600"/>
                  <a:gd name="connsiteY3-488" fmla="*/ 63500 h 5664200"/>
                  <a:gd name="connsiteX4-489" fmla="*/ 1320800 w 4546600"/>
                  <a:gd name="connsiteY4-490" fmla="*/ 12700 h 5664200"/>
                  <a:gd name="connsiteX5-491" fmla="*/ 4521200 w 4546600"/>
                  <a:gd name="connsiteY5-492" fmla="*/ 0 h 5664200"/>
                  <a:gd name="connsiteX6-493" fmla="*/ 4394200 w 4546600"/>
                  <a:gd name="connsiteY6-494" fmla="*/ 393700 h 5664200"/>
                  <a:gd name="connsiteX7-495" fmla="*/ 4089400 w 4546600"/>
                  <a:gd name="connsiteY7-496" fmla="*/ 571500 h 5664200"/>
                  <a:gd name="connsiteX8-497" fmla="*/ 2311400 w 4546600"/>
                  <a:gd name="connsiteY8-498" fmla="*/ 558800 h 5664200"/>
                  <a:gd name="connsiteX9-499" fmla="*/ 1177925 w 4546600"/>
                  <a:gd name="connsiteY9-500" fmla="*/ 1285875 h 5664200"/>
                  <a:gd name="connsiteX10-501" fmla="*/ 990600 w 4546600"/>
                  <a:gd name="connsiteY10-502" fmla="*/ 2336800 h 5664200"/>
                  <a:gd name="connsiteX11-503" fmla="*/ 1476375 w 4546600"/>
                  <a:gd name="connsiteY11-504" fmla="*/ 3178175 h 5664200"/>
                  <a:gd name="connsiteX12-505" fmla="*/ 2590800 w 4546600"/>
                  <a:gd name="connsiteY12-506" fmla="*/ 3581400 h 5664200"/>
                  <a:gd name="connsiteX13-507" fmla="*/ 4025900 w 4546600"/>
                  <a:gd name="connsiteY13-508" fmla="*/ 3556000 h 5664200"/>
                  <a:gd name="connsiteX14-509" fmla="*/ 4508500 w 4546600"/>
                  <a:gd name="connsiteY14-510" fmla="*/ 3848100 h 5664200"/>
                  <a:gd name="connsiteX15-511" fmla="*/ 4546600 w 4546600"/>
                  <a:gd name="connsiteY15-512" fmla="*/ 4140200 h 5664200"/>
                  <a:gd name="connsiteX16-513" fmla="*/ 1295400 w 4546600"/>
                  <a:gd name="connsiteY16-514" fmla="*/ 4114800 h 5664200"/>
                  <a:gd name="connsiteX17-515" fmla="*/ 381000 w 4546600"/>
                  <a:gd name="connsiteY17-516" fmla="*/ 4686300 h 5664200"/>
                  <a:gd name="connsiteX18-517" fmla="*/ 0 w 4546600"/>
                  <a:gd name="connsiteY18-518" fmla="*/ 5664200 h 5664200"/>
                  <a:gd name="connsiteX19-519" fmla="*/ 12700 w 4546600"/>
                  <a:gd name="connsiteY19-520" fmla="*/ 1397000 h 5664200"/>
                  <a:gd name="connsiteX0-521" fmla="*/ 12700 w 4546600"/>
                  <a:gd name="connsiteY0-522" fmla="*/ 1397000 h 5664200"/>
                  <a:gd name="connsiteX1-523" fmla="*/ 165100 w 4546600"/>
                  <a:gd name="connsiteY1-524" fmla="*/ 762000 h 5664200"/>
                  <a:gd name="connsiteX2-525" fmla="*/ 622300 w 4546600"/>
                  <a:gd name="connsiteY2-526" fmla="*/ 317500 h 5664200"/>
                  <a:gd name="connsiteX3-527" fmla="*/ 1016000 w 4546600"/>
                  <a:gd name="connsiteY3-528" fmla="*/ 63500 h 5664200"/>
                  <a:gd name="connsiteX4-529" fmla="*/ 1320800 w 4546600"/>
                  <a:gd name="connsiteY4-530" fmla="*/ 12700 h 5664200"/>
                  <a:gd name="connsiteX5-531" fmla="*/ 4521200 w 4546600"/>
                  <a:gd name="connsiteY5-532" fmla="*/ 0 h 5664200"/>
                  <a:gd name="connsiteX6-533" fmla="*/ 4394200 w 4546600"/>
                  <a:gd name="connsiteY6-534" fmla="*/ 393700 h 5664200"/>
                  <a:gd name="connsiteX7-535" fmla="*/ 4089400 w 4546600"/>
                  <a:gd name="connsiteY7-536" fmla="*/ 571500 h 5664200"/>
                  <a:gd name="connsiteX8-537" fmla="*/ 2311400 w 4546600"/>
                  <a:gd name="connsiteY8-538" fmla="*/ 558800 h 5664200"/>
                  <a:gd name="connsiteX9-539" fmla="*/ 1177925 w 4546600"/>
                  <a:gd name="connsiteY9-540" fmla="*/ 1285875 h 5664200"/>
                  <a:gd name="connsiteX10-541" fmla="*/ 990600 w 4546600"/>
                  <a:gd name="connsiteY10-542" fmla="*/ 2336800 h 5664200"/>
                  <a:gd name="connsiteX11-543" fmla="*/ 1476375 w 4546600"/>
                  <a:gd name="connsiteY11-544" fmla="*/ 3178175 h 5664200"/>
                  <a:gd name="connsiteX12-545" fmla="*/ 2590800 w 4546600"/>
                  <a:gd name="connsiteY12-546" fmla="*/ 3581400 h 5664200"/>
                  <a:gd name="connsiteX13-547" fmla="*/ 4025900 w 4546600"/>
                  <a:gd name="connsiteY13-548" fmla="*/ 3556000 h 5664200"/>
                  <a:gd name="connsiteX14-549" fmla="*/ 4508500 w 4546600"/>
                  <a:gd name="connsiteY14-550" fmla="*/ 3848100 h 5664200"/>
                  <a:gd name="connsiteX15-551" fmla="*/ 4546600 w 4546600"/>
                  <a:gd name="connsiteY15-552" fmla="*/ 4140200 h 5664200"/>
                  <a:gd name="connsiteX16-553" fmla="*/ 1295400 w 4546600"/>
                  <a:gd name="connsiteY16-554" fmla="*/ 4114800 h 5664200"/>
                  <a:gd name="connsiteX17-555" fmla="*/ 381000 w 4546600"/>
                  <a:gd name="connsiteY17-556" fmla="*/ 4686300 h 5664200"/>
                  <a:gd name="connsiteX18-557" fmla="*/ 0 w 4546600"/>
                  <a:gd name="connsiteY18-558" fmla="*/ 5664200 h 5664200"/>
                  <a:gd name="connsiteX19-559" fmla="*/ 12700 w 4546600"/>
                  <a:gd name="connsiteY19-560" fmla="*/ 1397000 h 5664200"/>
                  <a:gd name="connsiteX0-561" fmla="*/ 12700 w 4546600"/>
                  <a:gd name="connsiteY0-562" fmla="*/ 1397000 h 5664200"/>
                  <a:gd name="connsiteX1-563" fmla="*/ 165100 w 4546600"/>
                  <a:gd name="connsiteY1-564" fmla="*/ 762000 h 5664200"/>
                  <a:gd name="connsiteX2-565" fmla="*/ 622300 w 4546600"/>
                  <a:gd name="connsiteY2-566" fmla="*/ 317500 h 5664200"/>
                  <a:gd name="connsiteX3-567" fmla="*/ 1016000 w 4546600"/>
                  <a:gd name="connsiteY3-568" fmla="*/ 63500 h 5664200"/>
                  <a:gd name="connsiteX4-569" fmla="*/ 1320800 w 4546600"/>
                  <a:gd name="connsiteY4-570" fmla="*/ 12700 h 5664200"/>
                  <a:gd name="connsiteX5-571" fmla="*/ 4521200 w 4546600"/>
                  <a:gd name="connsiteY5-572" fmla="*/ 0 h 5664200"/>
                  <a:gd name="connsiteX6-573" fmla="*/ 4394200 w 4546600"/>
                  <a:gd name="connsiteY6-574" fmla="*/ 393700 h 5664200"/>
                  <a:gd name="connsiteX7-575" fmla="*/ 4089400 w 4546600"/>
                  <a:gd name="connsiteY7-576" fmla="*/ 571500 h 5664200"/>
                  <a:gd name="connsiteX8-577" fmla="*/ 2311400 w 4546600"/>
                  <a:gd name="connsiteY8-578" fmla="*/ 558800 h 5664200"/>
                  <a:gd name="connsiteX9-579" fmla="*/ 1177925 w 4546600"/>
                  <a:gd name="connsiteY9-580" fmla="*/ 1285875 h 5664200"/>
                  <a:gd name="connsiteX10-581" fmla="*/ 990600 w 4546600"/>
                  <a:gd name="connsiteY10-582" fmla="*/ 2336800 h 5664200"/>
                  <a:gd name="connsiteX11-583" fmla="*/ 1476375 w 4546600"/>
                  <a:gd name="connsiteY11-584" fmla="*/ 3178175 h 5664200"/>
                  <a:gd name="connsiteX12-585" fmla="*/ 2590800 w 4546600"/>
                  <a:gd name="connsiteY12-586" fmla="*/ 3581400 h 5664200"/>
                  <a:gd name="connsiteX13-587" fmla="*/ 4025900 w 4546600"/>
                  <a:gd name="connsiteY13-588" fmla="*/ 3556000 h 5664200"/>
                  <a:gd name="connsiteX14-589" fmla="*/ 4508500 w 4546600"/>
                  <a:gd name="connsiteY14-590" fmla="*/ 3848100 h 5664200"/>
                  <a:gd name="connsiteX15-591" fmla="*/ 4546600 w 4546600"/>
                  <a:gd name="connsiteY15-592" fmla="*/ 4140200 h 5664200"/>
                  <a:gd name="connsiteX16-593" fmla="*/ 1295400 w 4546600"/>
                  <a:gd name="connsiteY16-594" fmla="*/ 4114800 h 5664200"/>
                  <a:gd name="connsiteX17-595" fmla="*/ 381000 w 4546600"/>
                  <a:gd name="connsiteY17-596" fmla="*/ 4686300 h 5664200"/>
                  <a:gd name="connsiteX18-597" fmla="*/ 0 w 4546600"/>
                  <a:gd name="connsiteY18-598" fmla="*/ 5664200 h 5664200"/>
                  <a:gd name="connsiteX19-599" fmla="*/ 12700 w 4546600"/>
                  <a:gd name="connsiteY19-600" fmla="*/ 1397000 h 5664200"/>
                  <a:gd name="connsiteX0-601" fmla="*/ 12700 w 4546600"/>
                  <a:gd name="connsiteY0-602" fmla="*/ 1397000 h 5664200"/>
                  <a:gd name="connsiteX1-603" fmla="*/ 165100 w 4546600"/>
                  <a:gd name="connsiteY1-604" fmla="*/ 762000 h 5664200"/>
                  <a:gd name="connsiteX2-605" fmla="*/ 622300 w 4546600"/>
                  <a:gd name="connsiteY2-606" fmla="*/ 317500 h 5664200"/>
                  <a:gd name="connsiteX3-607" fmla="*/ 1016000 w 4546600"/>
                  <a:gd name="connsiteY3-608" fmla="*/ 63500 h 5664200"/>
                  <a:gd name="connsiteX4-609" fmla="*/ 1320800 w 4546600"/>
                  <a:gd name="connsiteY4-610" fmla="*/ 12700 h 5664200"/>
                  <a:gd name="connsiteX5-611" fmla="*/ 4521200 w 4546600"/>
                  <a:gd name="connsiteY5-612" fmla="*/ 0 h 5664200"/>
                  <a:gd name="connsiteX6-613" fmla="*/ 4394200 w 4546600"/>
                  <a:gd name="connsiteY6-614" fmla="*/ 393700 h 5664200"/>
                  <a:gd name="connsiteX7-615" fmla="*/ 4089400 w 4546600"/>
                  <a:gd name="connsiteY7-616" fmla="*/ 571500 h 5664200"/>
                  <a:gd name="connsiteX8-617" fmla="*/ 2311400 w 4546600"/>
                  <a:gd name="connsiteY8-618" fmla="*/ 558800 h 5664200"/>
                  <a:gd name="connsiteX9-619" fmla="*/ 1177925 w 4546600"/>
                  <a:gd name="connsiteY9-620" fmla="*/ 1285875 h 5664200"/>
                  <a:gd name="connsiteX10-621" fmla="*/ 990600 w 4546600"/>
                  <a:gd name="connsiteY10-622" fmla="*/ 2336800 h 5664200"/>
                  <a:gd name="connsiteX11-623" fmla="*/ 1476375 w 4546600"/>
                  <a:gd name="connsiteY11-624" fmla="*/ 3178175 h 5664200"/>
                  <a:gd name="connsiteX12-625" fmla="*/ 2619375 w 4546600"/>
                  <a:gd name="connsiteY12-626" fmla="*/ 3571875 h 5664200"/>
                  <a:gd name="connsiteX13-627" fmla="*/ 4025900 w 4546600"/>
                  <a:gd name="connsiteY13-628" fmla="*/ 3556000 h 5664200"/>
                  <a:gd name="connsiteX14-629" fmla="*/ 4508500 w 4546600"/>
                  <a:gd name="connsiteY14-630" fmla="*/ 3848100 h 5664200"/>
                  <a:gd name="connsiteX15-631" fmla="*/ 4546600 w 4546600"/>
                  <a:gd name="connsiteY15-632" fmla="*/ 4140200 h 5664200"/>
                  <a:gd name="connsiteX16-633" fmla="*/ 1295400 w 4546600"/>
                  <a:gd name="connsiteY16-634" fmla="*/ 4114800 h 5664200"/>
                  <a:gd name="connsiteX17-635" fmla="*/ 381000 w 4546600"/>
                  <a:gd name="connsiteY17-636" fmla="*/ 4686300 h 5664200"/>
                  <a:gd name="connsiteX18-637" fmla="*/ 0 w 4546600"/>
                  <a:gd name="connsiteY18-638" fmla="*/ 5664200 h 5664200"/>
                  <a:gd name="connsiteX19-639" fmla="*/ 12700 w 4546600"/>
                  <a:gd name="connsiteY19-640" fmla="*/ 1397000 h 5664200"/>
                  <a:gd name="connsiteX0-641" fmla="*/ 12700 w 4546600"/>
                  <a:gd name="connsiteY0-642" fmla="*/ 1397000 h 5664200"/>
                  <a:gd name="connsiteX1-643" fmla="*/ 165100 w 4546600"/>
                  <a:gd name="connsiteY1-644" fmla="*/ 762000 h 5664200"/>
                  <a:gd name="connsiteX2-645" fmla="*/ 622300 w 4546600"/>
                  <a:gd name="connsiteY2-646" fmla="*/ 317500 h 5664200"/>
                  <a:gd name="connsiteX3-647" fmla="*/ 1016000 w 4546600"/>
                  <a:gd name="connsiteY3-648" fmla="*/ 63500 h 5664200"/>
                  <a:gd name="connsiteX4-649" fmla="*/ 1320800 w 4546600"/>
                  <a:gd name="connsiteY4-650" fmla="*/ 12700 h 5664200"/>
                  <a:gd name="connsiteX5-651" fmla="*/ 4521200 w 4546600"/>
                  <a:gd name="connsiteY5-652" fmla="*/ 0 h 5664200"/>
                  <a:gd name="connsiteX6-653" fmla="*/ 4394200 w 4546600"/>
                  <a:gd name="connsiteY6-654" fmla="*/ 393700 h 5664200"/>
                  <a:gd name="connsiteX7-655" fmla="*/ 4089400 w 4546600"/>
                  <a:gd name="connsiteY7-656" fmla="*/ 571500 h 5664200"/>
                  <a:gd name="connsiteX8-657" fmla="*/ 2311400 w 4546600"/>
                  <a:gd name="connsiteY8-658" fmla="*/ 558800 h 5664200"/>
                  <a:gd name="connsiteX9-659" fmla="*/ 1177925 w 4546600"/>
                  <a:gd name="connsiteY9-660" fmla="*/ 1285875 h 5664200"/>
                  <a:gd name="connsiteX10-661" fmla="*/ 990600 w 4546600"/>
                  <a:gd name="connsiteY10-662" fmla="*/ 2336800 h 5664200"/>
                  <a:gd name="connsiteX11-663" fmla="*/ 1476375 w 4546600"/>
                  <a:gd name="connsiteY11-664" fmla="*/ 3178175 h 5664200"/>
                  <a:gd name="connsiteX12-665" fmla="*/ 2634615 w 4546600"/>
                  <a:gd name="connsiteY12-666" fmla="*/ 3549015 h 5664200"/>
                  <a:gd name="connsiteX13-667" fmla="*/ 4025900 w 4546600"/>
                  <a:gd name="connsiteY13-668" fmla="*/ 3556000 h 5664200"/>
                  <a:gd name="connsiteX14-669" fmla="*/ 4508500 w 4546600"/>
                  <a:gd name="connsiteY14-670" fmla="*/ 3848100 h 5664200"/>
                  <a:gd name="connsiteX15-671" fmla="*/ 4546600 w 4546600"/>
                  <a:gd name="connsiteY15-672" fmla="*/ 4140200 h 5664200"/>
                  <a:gd name="connsiteX16-673" fmla="*/ 1295400 w 4546600"/>
                  <a:gd name="connsiteY16-674" fmla="*/ 4114800 h 5664200"/>
                  <a:gd name="connsiteX17-675" fmla="*/ 381000 w 4546600"/>
                  <a:gd name="connsiteY17-676" fmla="*/ 4686300 h 5664200"/>
                  <a:gd name="connsiteX18-677" fmla="*/ 0 w 4546600"/>
                  <a:gd name="connsiteY18-678" fmla="*/ 5664200 h 5664200"/>
                  <a:gd name="connsiteX19-679" fmla="*/ 12700 w 4546600"/>
                  <a:gd name="connsiteY19-680" fmla="*/ 1397000 h 5664200"/>
                  <a:gd name="connsiteX0-681" fmla="*/ 12700 w 4546600"/>
                  <a:gd name="connsiteY0-682" fmla="*/ 1397000 h 5664200"/>
                  <a:gd name="connsiteX1-683" fmla="*/ 165100 w 4546600"/>
                  <a:gd name="connsiteY1-684" fmla="*/ 762000 h 5664200"/>
                  <a:gd name="connsiteX2-685" fmla="*/ 622300 w 4546600"/>
                  <a:gd name="connsiteY2-686" fmla="*/ 317500 h 5664200"/>
                  <a:gd name="connsiteX3-687" fmla="*/ 1016000 w 4546600"/>
                  <a:gd name="connsiteY3-688" fmla="*/ 63500 h 5664200"/>
                  <a:gd name="connsiteX4-689" fmla="*/ 1320800 w 4546600"/>
                  <a:gd name="connsiteY4-690" fmla="*/ 12700 h 5664200"/>
                  <a:gd name="connsiteX5-691" fmla="*/ 4521200 w 4546600"/>
                  <a:gd name="connsiteY5-692" fmla="*/ 0 h 5664200"/>
                  <a:gd name="connsiteX6-693" fmla="*/ 4394200 w 4546600"/>
                  <a:gd name="connsiteY6-694" fmla="*/ 393700 h 5664200"/>
                  <a:gd name="connsiteX7-695" fmla="*/ 4089400 w 4546600"/>
                  <a:gd name="connsiteY7-696" fmla="*/ 571500 h 5664200"/>
                  <a:gd name="connsiteX8-697" fmla="*/ 2311400 w 4546600"/>
                  <a:gd name="connsiteY8-698" fmla="*/ 558800 h 5664200"/>
                  <a:gd name="connsiteX9-699" fmla="*/ 1177925 w 4546600"/>
                  <a:gd name="connsiteY9-700" fmla="*/ 1285875 h 5664200"/>
                  <a:gd name="connsiteX10-701" fmla="*/ 990600 w 4546600"/>
                  <a:gd name="connsiteY10-702" fmla="*/ 2336800 h 5664200"/>
                  <a:gd name="connsiteX11-703" fmla="*/ 1476375 w 4546600"/>
                  <a:gd name="connsiteY11-704" fmla="*/ 3178175 h 5664200"/>
                  <a:gd name="connsiteX12-705" fmla="*/ 2634615 w 4546600"/>
                  <a:gd name="connsiteY12-706" fmla="*/ 3549015 h 5664200"/>
                  <a:gd name="connsiteX13-707" fmla="*/ 4025900 w 4546600"/>
                  <a:gd name="connsiteY13-708" fmla="*/ 3556000 h 5664200"/>
                  <a:gd name="connsiteX14-709" fmla="*/ 4508500 w 4546600"/>
                  <a:gd name="connsiteY14-710" fmla="*/ 3848100 h 5664200"/>
                  <a:gd name="connsiteX15-711" fmla="*/ 4546600 w 4546600"/>
                  <a:gd name="connsiteY15-712" fmla="*/ 4140200 h 5664200"/>
                  <a:gd name="connsiteX16-713" fmla="*/ 1295400 w 4546600"/>
                  <a:gd name="connsiteY16-714" fmla="*/ 4114800 h 5664200"/>
                  <a:gd name="connsiteX17-715" fmla="*/ 381000 w 4546600"/>
                  <a:gd name="connsiteY17-716" fmla="*/ 4686300 h 5664200"/>
                  <a:gd name="connsiteX18-717" fmla="*/ 0 w 4546600"/>
                  <a:gd name="connsiteY18-718" fmla="*/ 5664200 h 5664200"/>
                  <a:gd name="connsiteX19-719" fmla="*/ 12700 w 4546600"/>
                  <a:gd name="connsiteY19-720" fmla="*/ 1397000 h 5664200"/>
                  <a:gd name="connsiteX0-721" fmla="*/ 12700 w 4546600"/>
                  <a:gd name="connsiteY0-722" fmla="*/ 1397000 h 5664200"/>
                  <a:gd name="connsiteX1-723" fmla="*/ 165100 w 4546600"/>
                  <a:gd name="connsiteY1-724" fmla="*/ 762000 h 5664200"/>
                  <a:gd name="connsiteX2-725" fmla="*/ 622300 w 4546600"/>
                  <a:gd name="connsiteY2-726" fmla="*/ 317500 h 5664200"/>
                  <a:gd name="connsiteX3-727" fmla="*/ 1016000 w 4546600"/>
                  <a:gd name="connsiteY3-728" fmla="*/ 63500 h 5664200"/>
                  <a:gd name="connsiteX4-729" fmla="*/ 1320800 w 4546600"/>
                  <a:gd name="connsiteY4-730" fmla="*/ 12700 h 5664200"/>
                  <a:gd name="connsiteX5-731" fmla="*/ 4521200 w 4546600"/>
                  <a:gd name="connsiteY5-732" fmla="*/ 0 h 5664200"/>
                  <a:gd name="connsiteX6-733" fmla="*/ 4394200 w 4546600"/>
                  <a:gd name="connsiteY6-734" fmla="*/ 393700 h 5664200"/>
                  <a:gd name="connsiteX7-735" fmla="*/ 4089400 w 4546600"/>
                  <a:gd name="connsiteY7-736" fmla="*/ 571500 h 5664200"/>
                  <a:gd name="connsiteX8-737" fmla="*/ 2311400 w 4546600"/>
                  <a:gd name="connsiteY8-738" fmla="*/ 558800 h 5664200"/>
                  <a:gd name="connsiteX9-739" fmla="*/ 1177925 w 4546600"/>
                  <a:gd name="connsiteY9-740" fmla="*/ 1285875 h 5664200"/>
                  <a:gd name="connsiteX10-741" fmla="*/ 990600 w 4546600"/>
                  <a:gd name="connsiteY10-742" fmla="*/ 2336800 h 5664200"/>
                  <a:gd name="connsiteX11-743" fmla="*/ 1476375 w 4546600"/>
                  <a:gd name="connsiteY11-744" fmla="*/ 3178175 h 5664200"/>
                  <a:gd name="connsiteX12-745" fmla="*/ 2634615 w 4546600"/>
                  <a:gd name="connsiteY12-746" fmla="*/ 3549015 h 5664200"/>
                  <a:gd name="connsiteX13-747" fmla="*/ 4155440 w 4546600"/>
                  <a:gd name="connsiteY13-748" fmla="*/ 3556000 h 5664200"/>
                  <a:gd name="connsiteX14-749" fmla="*/ 4508500 w 4546600"/>
                  <a:gd name="connsiteY14-750" fmla="*/ 3848100 h 5664200"/>
                  <a:gd name="connsiteX15-751" fmla="*/ 4546600 w 4546600"/>
                  <a:gd name="connsiteY15-752" fmla="*/ 4140200 h 5664200"/>
                  <a:gd name="connsiteX16-753" fmla="*/ 1295400 w 4546600"/>
                  <a:gd name="connsiteY16-754" fmla="*/ 4114800 h 5664200"/>
                  <a:gd name="connsiteX17-755" fmla="*/ 381000 w 4546600"/>
                  <a:gd name="connsiteY17-756" fmla="*/ 4686300 h 5664200"/>
                  <a:gd name="connsiteX18-757" fmla="*/ 0 w 4546600"/>
                  <a:gd name="connsiteY18-758" fmla="*/ 5664200 h 5664200"/>
                  <a:gd name="connsiteX19-759" fmla="*/ 12700 w 4546600"/>
                  <a:gd name="connsiteY19-760" fmla="*/ 1397000 h 5664200"/>
                  <a:gd name="connsiteX0-761" fmla="*/ 12700 w 4546600"/>
                  <a:gd name="connsiteY0-762" fmla="*/ 1397000 h 5664200"/>
                  <a:gd name="connsiteX1-763" fmla="*/ 165100 w 4546600"/>
                  <a:gd name="connsiteY1-764" fmla="*/ 762000 h 5664200"/>
                  <a:gd name="connsiteX2-765" fmla="*/ 622300 w 4546600"/>
                  <a:gd name="connsiteY2-766" fmla="*/ 317500 h 5664200"/>
                  <a:gd name="connsiteX3-767" fmla="*/ 1016000 w 4546600"/>
                  <a:gd name="connsiteY3-768" fmla="*/ 63500 h 5664200"/>
                  <a:gd name="connsiteX4-769" fmla="*/ 1320800 w 4546600"/>
                  <a:gd name="connsiteY4-770" fmla="*/ 12700 h 5664200"/>
                  <a:gd name="connsiteX5-771" fmla="*/ 4521200 w 4546600"/>
                  <a:gd name="connsiteY5-772" fmla="*/ 0 h 5664200"/>
                  <a:gd name="connsiteX6-773" fmla="*/ 4394200 w 4546600"/>
                  <a:gd name="connsiteY6-774" fmla="*/ 393700 h 5664200"/>
                  <a:gd name="connsiteX7-775" fmla="*/ 4089400 w 4546600"/>
                  <a:gd name="connsiteY7-776" fmla="*/ 571500 h 5664200"/>
                  <a:gd name="connsiteX8-777" fmla="*/ 2311400 w 4546600"/>
                  <a:gd name="connsiteY8-778" fmla="*/ 558800 h 5664200"/>
                  <a:gd name="connsiteX9-779" fmla="*/ 1177925 w 4546600"/>
                  <a:gd name="connsiteY9-780" fmla="*/ 1285875 h 5664200"/>
                  <a:gd name="connsiteX10-781" fmla="*/ 990600 w 4546600"/>
                  <a:gd name="connsiteY10-782" fmla="*/ 2336800 h 5664200"/>
                  <a:gd name="connsiteX11-783" fmla="*/ 1476375 w 4546600"/>
                  <a:gd name="connsiteY11-784" fmla="*/ 3178175 h 5664200"/>
                  <a:gd name="connsiteX12-785" fmla="*/ 2634615 w 4546600"/>
                  <a:gd name="connsiteY12-786" fmla="*/ 3549015 h 5664200"/>
                  <a:gd name="connsiteX13-787" fmla="*/ 4155440 w 4546600"/>
                  <a:gd name="connsiteY13-788" fmla="*/ 3556000 h 5664200"/>
                  <a:gd name="connsiteX14-789" fmla="*/ 4508500 w 4546600"/>
                  <a:gd name="connsiteY14-790" fmla="*/ 3848100 h 5664200"/>
                  <a:gd name="connsiteX15-791" fmla="*/ 4546600 w 4546600"/>
                  <a:gd name="connsiteY15-792" fmla="*/ 4140200 h 5664200"/>
                  <a:gd name="connsiteX16-793" fmla="*/ 1295400 w 4546600"/>
                  <a:gd name="connsiteY16-794" fmla="*/ 4114800 h 5664200"/>
                  <a:gd name="connsiteX17-795" fmla="*/ 381000 w 4546600"/>
                  <a:gd name="connsiteY17-796" fmla="*/ 4686300 h 5664200"/>
                  <a:gd name="connsiteX18-797" fmla="*/ 0 w 4546600"/>
                  <a:gd name="connsiteY18-798" fmla="*/ 5664200 h 5664200"/>
                  <a:gd name="connsiteX19-799" fmla="*/ 12700 w 4546600"/>
                  <a:gd name="connsiteY19-800" fmla="*/ 1397000 h 5664200"/>
                  <a:gd name="connsiteX0-801" fmla="*/ 12700 w 4546600"/>
                  <a:gd name="connsiteY0-802" fmla="*/ 1397000 h 5664200"/>
                  <a:gd name="connsiteX1-803" fmla="*/ 165100 w 4546600"/>
                  <a:gd name="connsiteY1-804" fmla="*/ 762000 h 5664200"/>
                  <a:gd name="connsiteX2-805" fmla="*/ 622300 w 4546600"/>
                  <a:gd name="connsiteY2-806" fmla="*/ 317500 h 5664200"/>
                  <a:gd name="connsiteX3-807" fmla="*/ 1016000 w 4546600"/>
                  <a:gd name="connsiteY3-808" fmla="*/ 63500 h 5664200"/>
                  <a:gd name="connsiteX4-809" fmla="*/ 1320800 w 4546600"/>
                  <a:gd name="connsiteY4-810" fmla="*/ 12700 h 5664200"/>
                  <a:gd name="connsiteX5-811" fmla="*/ 4521200 w 4546600"/>
                  <a:gd name="connsiteY5-812" fmla="*/ 0 h 5664200"/>
                  <a:gd name="connsiteX6-813" fmla="*/ 4394200 w 4546600"/>
                  <a:gd name="connsiteY6-814" fmla="*/ 393700 h 5664200"/>
                  <a:gd name="connsiteX7-815" fmla="*/ 4089400 w 4546600"/>
                  <a:gd name="connsiteY7-816" fmla="*/ 571500 h 5664200"/>
                  <a:gd name="connsiteX8-817" fmla="*/ 2311400 w 4546600"/>
                  <a:gd name="connsiteY8-818" fmla="*/ 558800 h 5664200"/>
                  <a:gd name="connsiteX9-819" fmla="*/ 1177925 w 4546600"/>
                  <a:gd name="connsiteY9-820" fmla="*/ 1285875 h 5664200"/>
                  <a:gd name="connsiteX10-821" fmla="*/ 990600 w 4546600"/>
                  <a:gd name="connsiteY10-822" fmla="*/ 2336800 h 5664200"/>
                  <a:gd name="connsiteX11-823" fmla="*/ 1476375 w 4546600"/>
                  <a:gd name="connsiteY11-824" fmla="*/ 3178175 h 5664200"/>
                  <a:gd name="connsiteX12-825" fmla="*/ 2634615 w 4546600"/>
                  <a:gd name="connsiteY12-826" fmla="*/ 3549015 h 5664200"/>
                  <a:gd name="connsiteX13-827" fmla="*/ 4155440 w 4546600"/>
                  <a:gd name="connsiteY13-828" fmla="*/ 3556000 h 5664200"/>
                  <a:gd name="connsiteX14-829" fmla="*/ 4508500 w 4546600"/>
                  <a:gd name="connsiteY14-830" fmla="*/ 3848100 h 5664200"/>
                  <a:gd name="connsiteX15-831" fmla="*/ 4546600 w 4546600"/>
                  <a:gd name="connsiteY15-832" fmla="*/ 4140200 h 5664200"/>
                  <a:gd name="connsiteX16-833" fmla="*/ 1295400 w 4546600"/>
                  <a:gd name="connsiteY16-834" fmla="*/ 4114800 h 5664200"/>
                  <a:gd name="connsiteX17-835" fmla="*/ 381000 w 4546600"/>
                  <a:gd name="connsiteY17-836" fmla="*/ 4686300 h 5664200"/>
                  <a:gd name="connsiteX18-837" fmla="*/ 0 w 4546600"/>
                  <a:gd name="connsiteY18-838" fmla="*/ 5664200 h 5664200"/>
                  <a:gd name="connsiteX19-839" fmla="*/ 12700 w 4546600"/>
                  <a:gd name="connsiteY19-840" fmla="*/ 1397000 h 5664200"/>
                  <a:gd name="connsiteX0-841" fmla="*/ 12700 w 4546600"/>
                  <a:gd name="connsiteY0-842" fmla="*/ 1397000 h 5664200"/>
                  <a:gd name="connsiteX1-843" fmla="*/ 165100 w 4546600"/>
                  <a:gd name="connsiteY1-844" fmla="*/ 762000 h 5664200"/>
                  <a:gd name="connsiteX2-845" fmla="*/ 622300 w 4546600"/>
                  <a:gd name="connsiteY2-846" fmla="*/ 317500 h 5664200"/>
                  <a:gd name="connsiteX3-847" fmla="*/ 1016000 w 4546600"/>
                  <a:gd name="connsiteY3-848" fmla="*/ 63500 h 5664200"/>
                  <a:gd name="connsiteX4-849" fmla="*/ 1320800 w 4546600"/>
                  <a:gd name="connsiteY4-850" fmla="*/ 12700 h 5664200"/>
                  <a:gd name="connsiteX5-851" fmla="*/ 4521200 w 4546600"/>
                  <a:gd name="connsiteY5-852" fmla="*/ 0 h 5664200"/>
                  <a:gd name="connsiteX6-853" fmla="*/ 4394200 w 4546600"/>
                  <a:gd name="connsiteY6-854" fmla="*/ 393700 h 5664200"/>
                  <a:gd name="connsiteX7-855" fmla="*/ 4089400 w 4546600"/>
                  <a:gd name="connsiteY7-856" fmla="*/ 571500 h 5664200"/>
                  <a:gd name="connsiteX8-857" fmla="*/ 2311400 w 4546600"/>
                  <a:gd name="connsiteY8-858" fmla="*/ 558800 h 5664200"/>
                  <a:gd name="connsiteX9-859" fmla="*/ 1177925 w 4546600"/>
                  <a:gd name="connsiteY9-860" fmla="*/ 1285875 h 5664200"/>
                  <a:gd name="connsiteX10-861" fmla="*/ 990600 w 4546600"/>
                  <a:gd name="connsiteY10-862" fmla="*/ 2336800 h 5664200"/>
                  <a:gd name="connsiteX11-863" fmla="*/ 1476375 w 4546600"/>
                  <a:gd name="connsiteY11-864" fmla="*/ 3178175 h 5664200"/>
                  <a:gd name="connsiteX12-865" fmla="*/ 2634615 w 4546600"/>
                  <a:gd name="connsiteY12-866" fmla="*/ 3549015 h 5664200"/>
                  <a:gd name="connsiteX13-867" fmla="*/ 4010660 w 4546600"/>
                  <a:gd name="connsiteY13-868" fmla="*/ 3563620 h 5664200"/>
                  <a:gd name="connsiteX14-869" fmla="*/ 4508500 w 4546600"/>
                  <a:gd name="connsiteY14-870" fmla="*/ 3848100 h 5664200"/>
                  <a:gd name="connsiteX15-871" fmla="*/ 4546600 w 4546600"/>
                  <a:gd name="connsiteY15-872" fmla="*/ 4140200 h 5664200"/>
                  <a:gd name="connsiteX16-873" fmla="*/ 1295400 w 4546600"/>
                  <a:gd name="connsiteY16-874" fmla="*/ 4114800 h 5664200"/>
                  <a:gd name="connsiteX17-875" fmla="*/ 381000 w 4546600"/>
                  <a:gd name="connsiteY17-876" fmla="*/ 4686300 h 5664200"/>
                  <a:gd name="connsiteX18-877" fmla="*/ 0 w 4546600"/>
                  <a:gd name="connsiteY18-878" fmla="*/ 5664200 h 5664200"/>
                  <a:gd name="connsiteX19-879" fmla="*/ 12700 w 4546600"/>
                  <a:gd name="connsiteY19-880" fmla="*/ 1397000 h 5664200"/>
                  <a:gd name="connsiteX0-881" fmla="*/ 12700 w 4546600"/>
                  <a:gd name="connsiteY0-882" fmla="*/ 1397000 h 5664200"/>
                  <a:gd name="connsiteX1-883" fmla="*/ 165100 w 4546600"/>
                  <a:gd name="connsiteY1-884" fmla="*/ 762000 h 5664200"/>
                  <a:gd name="connsiteX2-885" fmla="*/ 622300 w 4546600"/>
                  <a:gd name="connsiteY2-886" fmla="*/ 317500 h 5664200"/>
                  <a:gd name="connsiteX3-887" fmla="*/ 1016000 w 4546600"/>
                  <a:gd name="connsiteY3-888" fmla="*/ 63500 h 5664200"/>
                  <a:gd name="connsiteX4-889" fmla="*/ 1320800 w 4546600"/>
                  <a:gd name="connsiteY4-890" fmla="*/ 12700 h 5664200"/>
                  <a:gd name="connsiteX5-891" fmla="*/ 4521200 w 4546600"/>
                  <a:gd name="connsiteY5-892" fmla="*/ 0 h 5664200"/>
                  <a:gd name="connsiteX6-893" fmla="*/ 4394200 w 4546600"/>
                  <a:gd name="connsiteY6-894" fmla="*/ 393700 h 5664200"/>
                  <a:gd name="connsiteX7-895" fmla="*/ 4089400 w 4546600"/>
                  <a:gd name="connsiteY7-896" fmla="*/ 571500 h 5664200"/>
                  <a:gd name="connsiteX8-897" fmla="*/ 2311400 w 4546600"/>
                  <a:gd name="connsiteY8-898" fmla="*/ 558800 h 5664200"/>
                  <a:gd name="connsiteX9-899" fmla="*/ 1177925 w 4546600"/>
                  <a:gd name="connsiteY9-900" fmla="*/ 1285875 h 5664200"/>
                  <a:gd name="connsiteX10-901" fmla="*/ 990600 w 4546600"/>
                  <a:gd name="connsiteY10-902" fmla="*/ 2336800 h 5664200"/>
                  <a:gd name="connsiteX11-903" fmla="*/ 1476375 w 4546600"/>
                  <a:gd name="connsiteY11-904" fmla="*/ 3178175 h 5664200"/>
                  <a:gd name="connsiteX12-905" fmla="*/ 2634615 w 4546600"/>
                  <a:gd name="connsiteY12-906" fmla="*/ 3549015 h 5664200"/>
                  <a:gd name="connsiteX13-907" fmla="*/ 4010660 w 4546600"/>
                  <a:gd name="connsiteY13-908" fmla="*/ 3563620 h 5664200"/>
                  <a:gd name="connsiteX14-909" fmla="*/ 4508500 w 4546600"/>
                  <a:gd name="connsiteY14-910" fmla="*/ 3848100 h 5664200"/>
                  <a:gd name="connsiteX15-911" fmla="*/ 4546600 w 4546600"/>
                  <a:gd name="connsiteY15-912" fmla="*/ 4140200 h 5664200"/>
                  <a:gd name="connsiteX16-913" fmla="*/ 1295400 w 4546600"/>
                  <a:gd name="connsiteY16-914" fmla="*/ 4114800 h 5664200"/>
                  <a:gd name="connsiteX17-915" fmla="*/ 381000 w 4546600"/>
                  <a:gd name="connsiteY17-916" fmla="*/ 4686300 h 5664200"/>
                  <a:gd name="connsiteX18-917" fmla="*/ 0 w 4546600"/>
                  <a:gd name="connsiteY18-918" fmla="*/ 5664200 h 5664200"/>
                  <a:gd name="connsiteX19-919" fmla="*/ 12700 w 4546600"/>
                  <a:gd name="connsiteY19-920" fmla="*/ 1397000 h 5664200"/>
                  <a:gd name="connsiteX0-921" fmla="*/ 12700 w 4546600"/>
                  <a:gd name="connsiteY0-922" fmla="*/ 1397000 h 5664200"/>
                  <a:gd name="connsiteX1-923" fmla="*/ 165100 w 4546600"/>
                  <a:gd name="connsiteY1-924" fmla="*/ 762000 h 5664200"/>
                  <a:gd name="connsiteX2-925" fmla="*/ 622300 w 4546600"/>
                  <a:gd name="connsiteY2-926" fmla="*/ 317500 h 5664200"/>
                  <a:gd name="connsiteX3-927" fmla="*/ 1016000 w 4546600"/>
                  <a:gd name="connsiteY3-928" fmla="*/ 63500 h 5664200"/>
                  <a:gd name="connsiteX4-929" fmla="*/ 1320800 w 4546600"/>
                  <a:gd name="connsiteY4-930" fmla="*/ 12700 h 5664200"/>
                  <a:gd name="connsiteX5-931" fmla="*/ 4521200 w 4546600"/>
                  <a:gd name="connsiteY5-932" fmla="*/ 0 h 5664200"/>
                  <a:gd name="connsiteX6-933" fmla="*/ 4394200 w 4546600"/>
                  <a:gd name="connsiteY6-934" fmla="*/ 393700 h 5664200"/>
                  <a:gd name="connsiteX7-935" fmla="*/ 4089400 w 4546600"/>
                  <a:gd name="connsiteY7-936" fmla="*/ 571500 h 5664200"/>
                  <a:gd name="connsiteX8-937" fmla="*/ 2311400 w 4546600"/>
                  <a:gd name="connsiteY8-938" fmla="*/ 558800 h 5664200"/>
                  <a:gd name="connsiteX9-939" fmla="*/ 1177925 w 4546600"/>
                  <a:gd name="connsiteY9-940" fmla="*/ 1285875 h 5664200"/>
                  <a:gd name="connsiteX10-941" fmla="*/ 990600 w 4546600"/>
                  <a:gd name="connsiteY10-942" fmla="*/ 2336800 h 5664200"/>
                  <a:gd name="connsiteX11-943" fmla="*/ 1476375 w 4546600"/>
                  <a:gd name="connsiteY11-944" fmla="*/ 3178175 h 5664200"/>
                  <a:gd name="connsiteX12-945" fmla="*/ 2634615 w 4546600"/>
                  <a:gd name="connsiteY12-946" fmla="*/ 3549015 h 5664200"/>
                  <a:gd name="connsiteX13-947" fmla="*/ 4025900 w 4546600"/>
                  <a:gd name="connsiteY13-948" fmla="*/ 3540760 h 5664200"/>
                  <a:gd name="connsiteX14-949" fmla="*/ 4508500 w 4546600"/>
                  <a:gd name="connsiteY14-950" fmla="*/ 3848100 h 5664200"/>
                  <a:gd name="connsiteX15-951" fmla="*/ 4546600 w 4546600"/>
                  <a:gd name="connsiteY15-952" fmla="*/ 4140200 h 5664200"/>
                  <a:gd name="connsiteX16-953" fmla="*/ 1295400 w 4546600"/>
                  <a:gd name="connsiteY16-954" fmla="*/ 4114800 h 5664200"/>
                  <a:gd name="connsiteX17-955" fmla="*/ 381000 w 4546600"/>
                  <a:gd name="connsiteY17-956" fmla="*/ 4686300 h 5664200"/>
                  <a:gd name="connsiteX18-957" fmla="*/ 0 w 4546600"/>
                  <a:gd name="connsiteY18-958" fmla="*/ 5664200 h 5664200"/>
                  <a:gd name="connsiteX19-959" fmla="*/ 12700 w 4546600"/>
                  <a:gd name="connsiteY19-960" fmla="*/ 1397000 h 5664200"/>
                  <a:gd name="connsiteX0-961" fmla="*/ 12700 w 4546600"/>
                  <a:gd name="connsiteY0-962" fmla="*/ 1397000 h 5664200"/>
                  <a:gd name="connsiteX1-963" fmla="*/ 165100 w 4546600"/>
                  <a:gd name="connsiteY1-964" fmla="*/ 762000 h 5664200"/>
                  <a:gd name="connsiteX2-965" fmla="*/ 622300 w 4546600"/>
                  <a:gd name="connsiteY2-966" fmla="*/ 317500 h 5664200"/>
                  <a:gd name="connsiteX3-967" fmla="*/ 1016000 w 4546600"/>
                  <a:gd name="connsiteY3-968" fmla="*/ 63500 h 5664200"/>
                  <a:gd name="connsiteX4-969" fmla="*/ 1320800 w 4546600"/>
                  <a:gd name="connsiteY4-970" fmla="*/ 12700 h 5664200"/>
                  <a:gd name="connsiteX5-971" fmla="*/ 4521200 w 4546600"/>
                  <a:gd name="connsiteY5-972" fmla="*/ 0 h 5664200"/>
                  <a:gd name="connsiteX6-973" fmla="*/ 4394200 w 4546600"/>
                  <a:gd name="connsiteY6-974" fmla="*/ 393700 h 5664200"/>
                  <a:gd name="connsiteX7-975" fmla="*/ 4089400 w 4546600"/>
                  <a:gd name="connsiteY7-976" fmla="*/ 571500 h 5664200"/>
                  <a:gd name="connsiteX8-977" fmla="*/ 2311400 w 4546600"/>
                  <a:gd name="connsiteY8-978" fmla="*/ 558800 h 5664200"/>
                  <a:gd name="connsiteX9-979" fmla="*/ 1177925 w 4546600"/>
                  <a:gd name="connsiteY9-980" fmla="*/ 1285875 h 5664200"/>
                  <a:gd name="connsiteX10-981" fmla="*/ 990600 w 4546600"/>
                  <a:gd name="connsiteY10-982" fmla="*/ 2336800 h 5664200"/>
                  <a:gd name="connsiteX11-983" fmla="*/ 1476375 w 4546600"/>
                  <a:gd name="connsiteY11-984" fmla="*/ 3178175 h 5664200"/>
                  <a:gd name="connsiteX12-985" fmla="*/ 2634615 w 4546600"/>
                  <a:gd name="connsiteY12-986" fmla="*/ 3549015 h 5664200"/>
                  <a:gd name="connsiteX13-987" fmla="*/ 4025900 w 4546600"/>
                  <a:gd name="connsiteY13-988" fmla="*/ 3540760 h 5664200"/>
                  <a:gd name="connsiteX14-989" fmla="*/ 4508500 w 4546600"/>
                  <a:gd name="connsiteY14-990" fmla="*/ 3848100 h 5664200"/>
                  <a:gd name="connsiteX15-991" fmla="*/ 4546600 w 4546600"/>
                  <a:gd name="connsiteY15-992" fmla="*/ 4140200 h 5664200"/>
                  <a:gd name="connsiteX16-993" fmla="*/ 1295400 w 4546600"/>
                  <a:gd name="connsiteY16-994" fmla="*/ 4114800 h 5664200"/>
                  <a:gd name="connsiteX17-995" fmla="*/ 381000 w 4546600"/>
                  <a:gd name="connsiteY17-996" fmla="*/ 4686300 h 5664200"/>
                  <a:gd name="connsiteX18-997" fmla="*/ 0 w 4546600"/>
                  <a:gd name="connsiteY18-998" fmla="*/ 5664200 h 5664200"/>
                  <a:gd name="connsiteX19-999" fmla="*/ 12700 w 4546600"/>
                  <a:gd name="connsiteY19-1000" fmla="*/ 1397000 h 5664200"/>
                  <a:gd name="connsiteX0-1001" fmla="*/ 12700 w 4546600"/>
                  <a:gd name="connsiteY0-1002" fmla="*/ 1397000 h 5664200"/>
                  <a:gd name="connsiteX1-1003" fmla="*/ 165100 w 4546600"/>
                  <a:gd name="connsiteY1-1004" fmla="*/ 762000 h 5664200"/>
                  <a:gd name="connsiteX2-1005" fmla="*/ 622300 w 4546600"/>
                  <a:gd name="connsiteY2-1006" fmla="*/ 317500 h 5664200"/>
                  <a:gd name="connsiteX3-1007" fmla="*/ 1016000 w 4546600"/>
                  <a:gd name="connsiteY3-1008" fmla="*/ 63500 h 5664200"/>
                  <a:gd name="connsiteX4-1009" fmla="*/ 1320800 w 4546600"/>
                  <a:gd name="connsiteY4-1010" fmla="*/ 12700 h 5664200"/>
                  <a:gd name="connsiteX5-1011" fmla="*/ 4521200 w 4546600"/>
                  <a:gd name="connsiteY5-1012" fmla="*/ 0 h 5664200"/>
                  <a:gd name="connsiteX6-1013" fmla="*/ 4394200 w 4546600"/>
                  <a:gd name="connsiteY6-1014" fmla="*/ 393700 h 5664200"/>
                  <a:gd name="connsiteX7-1015" fmla="*/ 4089400 w 4546600"/>
                  <a:gd name="connsiteY7-1016" fmla="*/ 571500 h 5664200"/>
                  <a:gd name="connsiteX8-1017" fmla="*/ 2311400 w 4546600"/>
                  <a:gd name="connsiteY8-1018" fmla="*/ 558800 h 5664200"/>
                  <a:gd name="connsiteX9-1019" fmla="*/ 1177925 w 4546600"/>
                  <a:gd name="connsiteY9-1020" fmla="*/ 1285875 h 5664200"/>
                  <a:gd name="connsiteX10-1021" fmla="*/ 990600 w 4546600"/>
                  <a:gd name="connsiteY10-1022" fmla="*/ 2336800 h 5664200"/>
                  <a:gd name="connsiteX11-1023" fmla="*/ 1476375 w 4546600"/>
                  <a:gd name="connsiteY11-1024" fmla="*/ 3178175 h 5664200"/>
                  <a:gd name="connsiteX12-1025" fmla="*/ 2634615 w 4546600"/>
                  <a:gd name="connsiteY12-1026" fmla="*/ 3549015 h 5664200"/>
                  <a:gd name="connsiteX13-1027" fmla="*/ 4025900 w 4546600"/>
                  <a:gd name="connsiteY13-1028" fmla="*/ 3540760 h 5664200"/>
                  <a:gd name="connsiteX14-1029" fmla="*/ 4508500 w 4546600"/>
                  <a:gd name="connsiteY14-1030" fmla="*/ 3848100 h 5664200"/>
                  <a:gd name="connsiteX15-1031" fmla="*/ 4546600 w 4546600"/>
                  <a:gd name="connsiteY15-1032" fmla="*/ 4140200 h 5664200"/>
                  <a:gd name="connsiteX16-1033" fmla="*/ 1295400 w 4546600"/>
                  <a:gd name="connsiteY16-1034" fmla="*/ 4114800 h 5664200"/>
                  <a:gd name="connsiteX17-1035" fmla="*/ 381000 w 4546600"/>
                  <a:gd name="connsiteY17-1036" fmla="*/ 4686300 h 5664200"/>
                  <a:gd name="connsiteX18-1037" fmla="*/ 0 w 4546600"/>
                  <a:gd name="connsiteY18-1038" fmla="*/ 5664200 h 5664200"/>
                  <a:gd name="connsiteX19-1039" fmla="*/ 12700 w 4546600"/>
                  <a:gd name="connsiteY19-1040" fmla="*/ 1397000 h 5664200"/>
                  <a:gd name="connsiteX0-1041" fmla="*/ 12700 w 4546600"/>
                  <a:gd name="connsiteY0-1042" fmla="*/ 1397000 h 5664200"/>
                  <a:gd name="connsiteX1-1043" fmla="*/ 165100 w 4546600"/>
                  <a:gd name="connsiteY1-1044" fmla="*/ 762000 h 5664200"/>
                  <a:gd name="connsiteX2-1045" fmla="*/ 622300 w 4546600"/>
                  <a:gd name="connsiteY2-1046" fmla="*/ 317500 h 5664200"/>
                  <a:gd name="connsiteX3-1047" fmla="*/ 1016000 w 4546600"/>
                  <a:gd name="connsiteY3-1048" fmla="*/ 63500 h 5664200"/>
                  <a:gd name="connsiteX4-1049" fmla="*/ 1320800 w 4546600"/>
                  <a:gd name="connsiteY4-1050" fmla="*/ 12700 h 5664200"/>
                  <a:gd name="connsiteX5-1051" fmla="*/ 4521200 w 4546600"/>
                  <a:gd name="connsiteY5-1052" fmla="*/ 0 h 5664200"/>
                  <a:gd name="connsiteX6-1053" fmla="*/ 4394200 w 4546600"/>
                  <a:gd name="connsiteY6-1054" fmla="*/ 393700 h 5664200"/>
                  <a:gd name="connsiteX7-1055" fmla="*/ 4089400 w 4546600"/>
                  <a:gd name="connsiteY7-1056" fmla="*/ 571500 h 5664200"/>
                  <a:gd name="connsiteX8-1057" fmla="*/ 2311400 w 4546600"/>
                  <a:gd name="connsiteY8-1058" fmla="*/ 558800 h 5664200"/>
                  <a:gd name="connsiteX9-1059" fmla="*/ 1177925 w 4546600"/>
                  <a:gd name="connsiteY9-1060" fmla="*/ 1285875 h 5664200"/>
                  <a:gd name="connsiteX10-1061" fmla="*/ 990600 w 4546600"/>
                  <a:gd name="connsiteY10-1062" fmla="*/ 2336800 h 5664200"/>
                  <a:gd name="connsiteX11-1063" fmla="*/ 1476375 w 4546600"/>
                  <a:gd name="connsiteY11-1064" fmla="*/ 3178175 h 5664200"/>
                  <a:gd name="connsiteX12-1065" fmla="*/ 2634615 w 4546600"/>
                  <a:gd name="connsiteY12-1066" fmla="*/ 3549015 h 5664200"/>
                  <a:gd name="connsiteX13-1067" fmla="*/ 4025900 w 4546600"/>
                  <a:gd name="connsiteY13-1068" fmla="*/ 3540760 h 5664200"/>
                  <a:gd name="connsiteX14-1069" fmla="*/ 4508500 w 4546600"/>
                  <a:gd name="connsiteY14-1070" fmla="*/ 3848100 h 5664200"/>
                  <a:gd name="connsiteX15-1071" fmla="*/ 4546600 w 4546600"/>
                  <a:gd name="connsiteY15-1072" fmla="*/ 4140200 h 5664200"/>
                  <a:gd name="connsiteX16-1073" fmla="*/ 1295400 w 4546600"/>
                  <a:gd name="connsiteY16-1074" fmla="*/ 4114800 h 5664200"/>
                  <a:gd name="connsiteX17-1075" fmla="*/ 381000 w 4546600"/>
                  <a:gd name="connsiteY17-1076" fmla="*/ 4686300 h 5664200"/>
                  <a:gd name="connsiteX18-1077" fmla="*/ 0 w 4546600"/>
                  <a:gd name="connsiteY18-1078" fmla="*/ 5664200 h 5664200"/>
                  <a:gd name="connsiteX19-1079" fmla="*/ 12700 w 4546600"/>
                  <a:gd name="connsiteY19-1080" fmla="*/ 1397000 h 5664200"/>
                  <a:gd name="connsiteX0-1081" fmla="*/ 12700 w 4557762"/>
                  <a:gd name="connsiteY0-1082" fmla="*/ 1397000 h 5664200"/>
                  <a:gd name="connsiteX1-1083" fmla="*/ 165100 w 4557762"/>
                  <a:gd name="connsiteY1-1084" fmla="*/ 762000 h 5664200"/>
                  <a:gd name="connsiteX2-1085" fmla="*/ 622300 w 4557762"/>
                  <a:gd name="connsiteY2-1086" fmla="*/ 317500 h 5664200"/>
                  <a:gd name="connsiteX3-1087" fmla="*/ 1016000 w 4557762"/>
                  <a:gd name="connsiteY3-1088" fmla="*/ 63500 h 5664200"/>
                  <a:gd name="connsiteX4-1089" fmla="*/ 1320800 w 4557762"/>
                  <a:gd name="connsiteY4-1090" fmla="*/ 12700 h 5664200"/>
                  <a:gd name="connsiteX5-1091" fmla="*/ 4521200 w 4557762"/>
                  <a:gd name="connsiteY5-1092" fmla="*/ 0 h 5664200"/>
                  <a:gd name="connsiteX6-1093" fmla="*/ 4394200 w 4557762"/>
                  <a:gd name="connsiteY6-1094" fmla="*/ 393700 h 5664200"/>
                  <a:gd name="connsiteX7-1095" fmla="*/ 4089400 w 4557762"/>
                  <a:gd name="connsiteY7-1096" fmla="*/ 571500 h 5664200"/>
                  <a:gd name="connsiteX8-1097" fmla="*/ 2311400 w 4557762"/>
                  <a:gd name="connsiteY8-1098" fmla="*/ 558800 h 5664200"/>
                  <a:gd name="connsiteX9-1099" fmla="*/ 1177925 w 4557762"/>
                  <a:gd name="connsiteY9-1100" fmla="*/ 1285875 h 5664200"/>
                  <a:gd name="connsiteX10-1101" fmla="*/ 990600 w 4557762"/>
                  <a:gd name="connsiteY10-1102" fmla="*/ 2336800 h 5664200"/>
                  <a:gd name="connsiteX11-1103" fmla="*/ 1476375 w 4557762"/>
                  <a:gd name="connsiteY11-1104" fmla="*/ 3178175 h 5664200"/>
                  <a:gd name="connsiteX12-1105" fmla="*/ 2634615 w 4557762"/>
                  <a:gd name="connsiteY12-1106" fmla="*/ 3549015 h 5664200"/>
                  <a:gd name="connsiteX13-1107" fmla="*/ 4025900 w 4557762"/>
                  <a:gd name="connsiteY13-1108" fmla="*/ 3540760 h 5664200"/>
                  <a:gd name="connsiteX14-1109" fmla="*/ 4508500 w 4557762"/>
                  <a:gd name="connsiteY14-1110" fmla="*/ 3848100 h 5664200"/>
                  <a:gd name="connsiteX15-1111" fmla="*/ 4546600 w 4557762"/>
                  <a:gd name="connsiteY15-1112" fmla="*/ 4140200 h 5664200"/>
                  <a:gd name="connsiteX16-1113" fmla="*/ 1295400 w 4557762"/>
                  <a:gd name="connsiteY16-1114" fmla="*/ 4114800 h 5664200"/>
                  <a:gd name="connsiteX17-1115" fmla="*/ 381000 w 4557762"/>
                  <a:gd name="connsiteY17-1116" fmla="*/ 4686300 h 5664200"/>
                  <a:gd name="connsiteX18-1117" fmla="*/ 0 w 4557762"/>
                  <a:gd name="connsiteY18-1118" fmla="*/ 5664200 h 5664200"/>
                  <a:gd name="connsiteX19-1119" fmla="*/ 12700 w 4557762"/>
                  <a:gd name="connsiteY19-1120" fmla="*/ 1397000 h 5664200"/>
                  <a:gd name="connsiteX0-1121" fmla="*/ 12700 w 4557762"/>
                  <a:gd name="connsiteY0-1122" fmla="*/ 1397000 h 5664200"/>
                  <a:gd name="connsiteX1-1123" fmla="*/ 165100 w 4557762"/>
                  <a:gd name="connsiteY1-1124" fmla="*/ 762000 h 5664200"/>
                  <a:gd name="connsiteX2-1125" fmla="*/ 622300 w 4557762"/>
                  <a:gd name="connsiteY2-1126" fmla="*/ 317500 h 5664200"/>
                  <a:gd name="connsiteX3-1127" fmla="*/ 1016000 w 4557762"/>
                  <a:gd name="connsiteY3-1128" fmla="*/ 63500 h 5664200"/>
                  <a:gd name="connsiteX4-1129" fmla="*/ 1320800 w 4557762"/>
                  <a:gd name="connsiteY4-1130" fmla="*/ 12700 h 5664200"/>
                  <a:gd name="connsiteX5-1131" fmla="*/ 4521200 w 4557762"/>
                  <a:gd name="connsiteY5-1132" fmla="*/ 0 h 5664200"/>
                  <a:gd name="connsiteX6-1133" fmla="*/ 4394200 w 4557762"/>
                  <a:gd name="connsiteY6-1134" fmla="*/ 393700 h 5664200"/>
                  <a:gd name="connsiteX7-1135" fmla="*/ 4089400 w 4557762"/>
                  <a:gd name="connsiteY7-1136" fmla="*/ 571500 h 5664200"/>
                  <a:gd name="connsiteX8-1137" fmla="*/ 2311400 w 4557762"/>
                  <a:gd name="connsiteY8-1138" fmla="*/ 558800 h 5664200"/>
                  <a:gd name="connsiteX9-1139" fmla="*/ 1177925 w 4557762"/>
                  <a:gd name="connsiteY9-1140" fmla="*/ 1285875 h 5664200"/>
                  <a:gd name="connsiteX10-1141" fmla="*/ 990600 w 4557762"/>
                  <a:gd name="connsiteY10-1142" fmla="*/ 2336800 h 5664200"/>
                  <a:gd name="connsiteX11-1143" fmla="*/ 1476375 w 4557762"/>
                  <a:gd name="connsiteY11-1144" fmla="*/ 3178175 h 5664200"/>
                  <a:gd name="connsiteX12-1145" fmla="*/ 2634615 w 4557762"/>
                  <a:gd name="connsiteY12-1146" fmla="*/ 3549015 h 5664200"/>
                  <a:gd name="connsiteX13-1147" fmla="*/ 4025900 w 4557762"/>
                  <a:gd name="connsiteY13-1148" fmla="*/ 3540760 h 5664200"/>
                  <a:gd name="connsiteX14-1149" fmla="*/ 4508500 w 4557762"/>
                  <a:gd name="connsiteY14-1150" fmla="*/ 3848100 h 5664200"/>
                  <a:gd name="connsiteX15-1151" fmla="*/ 4546600 w 4557762"/>
                  <a:gd name="connsiteY15-1152" fmla="*/ 4140200 h 5664200"/>
                  <a:gd name="connsiteX16-1153" fmla="*/ 1295400 w 4557762"/>
                  <a:gd name="connsiteY16-1154" fmla="*/ 4114800 h 5664200"/>
                  <a:gd name="connsiteX17-1155" fmla="*/ 381000 w 4557762"/>
                  <a:gd name="connsiteY17-1156" fmla="*/ 4686300 h 5664200"/>
                  <a:gd name="connsiteX18-1157" fmla="*/ 0 w 4557762"/>
                  <a:gd name="connsiteY18-1158" fmla="*/ 5664200 h 5664200"/>
                  <a:gd name="connsiteX19-1159" fmla="*/ 12700 w 4557762"/>
                  <a:gd name="connsiteY19-1160" fmla="*/ 1397000 h 5664200"/>
                  <a:gd name="connsiteX0-1161" fmla="*/ 12700 w 4557762"/>
                  <a:gd name="connsiteY0-1162" fmla="*/ 1397000 h 5664200"/>
                  <a:gd name="connsiteX1-1163" fmla="*/ 165100 w 4557762"/>
                  <a:gd name="connsiteY1-1164" fmla="*/ 762000 h 5664200"/>
                  <a:gd name="connsiteX2-1165" fmla="*/ 622300 w 4557762"/>
                  <a:gd name="connsiteY2-1166" fmla="*/ 317500 h 5664200"/>
                  <a:gd name="connsiteX3-1167" fmla="*/ 1016000 w 4557762"/>
                  <a:gd name="connsiteY3-1168" fmla="*/ 63500 h 5664200"/>
                  <a:gd name="connsiteX4-1169" fmla="*/ 1320800 w 4557762"/>
                  <a:gd name="connsiteY4-1170" fmla="*/ 12700 h 5664200"/>
                  <a:gd name="connsiteX5-1171" fmla="*/ 4521200 w 4557762"/>
                  <a:gd name="connsiteY5-1172" fmla="*/ 0 h 5664200"/>
                  <a:gd name="connsiteX6-1173" fmla="*/ 4394200 w 4557762"/>
                  <a:gd name="connsiteY6-1174" fmla="*/ 393700 h 5664200"/>
                  <a:gd name="connsiteX7-1175" fmla="*/ 4089400 w 4557762"/>
                  <a:gd name="connsiteY7-1176" fmla="*/ 571500 h 5664200"/>
                  <a:gd name="connsiteX8-1177" fmla="*/ 2311400 w 4557762"/>
                  <a:gd name="connsiteY8-1178" fmla="*/ 558800 h 5664200"/>
                  <a:gd name="connsiteX9-1179" fmla="*/ 1177925 w 4557762"/>
                  <a:gd name="connsiteY9-1180" fmla="*/ 1285875 h 5664200"/>
                  <a:gd name="connsiteX10-1181" fmla="*/ 990600 w 4557762"/>
                  <a:gd name="connsiteY10-1182" fmla="*/ 2336800 h 5664200"/>
                  <a:gd name="connsiteX11-1183" fmla="*/ 1476375 w 4557762"/>
                  <a:gd name="connsiteY11-1184" fmla="*/ 3178175 h 5664200"/>
                  <a:gd name="connsiteX12-1185" fmla="*/ 2634615 w 4557762"/>
                  <a:gd name="connsiteY12-1186" fmla="*/ 3549015 h 5664200"/>
                  <a:gd name="connsiteX13-1187" fmla="*/ 4025900 w 4557762"/>
                  <a:gd name="connsiteY13-1188" fmla="*/ 3540760 h 5664200"/>
                  <a:gd name="connsiteX14-1189" fmla="*/ 4508500 w 4557762"/>
                  <a:gd name="connsiteY14-1190" fmla="*/ 3848100 h 5664200"/>
                  <a:gd name="connsiteX15-1191" fmla="*/ 4546600 w 4557762"/>
                  <a:gd name="connsiteY15-1192" fmla="*/ 4140200 h 5664200"/>
                  <a:gd name="connsiteX16-1193" fmla="*/ 1295400 w 4557762"/>
                  <a:gd name="connsiteY16-1194" fmla="*/ 4114800 h 5664200"/>
                  <a:gd name="connsiteX17-1195" fmla="*/ 381000 w 4557762"/>
                  <a:gd name="connsiteY17-1196" fmla="*/ 4686300 h 5664200"/>
                  <a:gd name="connsiteX18-1197" fmla="*/ 0 w 4557762"/>
                  <a:gd name="connsiteY18-1198" fmla="*/ 5664200 h 5664200"/>
                  <a:gd name="connsiteX19-1199" fmla="*/ 12700 w 4557762"/>
                  <a:gd name="connsiteY19-1200" fmla="*/ 1397000 h 5664200"/>
                  <a:gd name="connsiteX0-1201" fmla="*/ 12700 w 4557762"/>
                  <a:gd name="connsiteY0-1202" fmla="*/ 1397000 h 5664200"/>
                  <a:gd name="connsiteX1-1203" fmla="*/ 165100 w 4557762"/>
                  <a:gd name="connsiteY1-1204" fmla="*/ 762000 h 5664200"/>
                  <a:gd name="connsiteX2-1205" fmla="*/ 622300 w 4557762"/>
                  <a:gd name="connsiteY2-1206" fmla="*/ 317500 h 5664200"/>
                  <a:gd name="connsiteX3-1207" fmla="*/ 1016000 w 4557762"/>
                  <a:gd name="connsiteY3-1208" fmla="*/ 63500 h 5664200"/>
                  <a:gd name="connsiteX4-1209" fmla="*/ 1320800 w 4557762"/>
                  <a:gd name="connsiteY4-1210" fmla="*/ 12700 h 5664200"/>
                  <a:gd name="connsiteX5-1211" fmla="*/ 4521200 w 4557762"/>
                  <a:gd name="connsiteY5-1212" fmla="*/ 0 h 5664200"/>
                  <a:gd name="connsiteX6-1213" fmla="*/ 4394200 w 4557762"/>
                  <a:gd name="connsiteY6-1214" fmla="*/ 393700 h 5664200"/>
                  <a:gd name="connsiteX7-1215" fmla="*/ 4089400 w 4557762"/>
                  <a:gd name="connsiteY7-1216" fmla="*/ 571500 h 5664200"/>
                  <a:gd name="connsiteX8-1217" fmla="*/ 2311400 w 4557762"/>
                  <a:gd name="connsiteY8-1218" fmla="*/ 558800 h 5664200"/>
                  <a:gd name="connsiteX9-1219" fmla="*/ 1177925 w 4557762"/>
                  <a:gd name="connsiteY9-1220" fmla="*/ 1285875 h 5664200"/>
                  <a:gd name="connsiteX10-1221" fmla="*/ 990600 w 4557762"/>
                  <a:gd name="connsiteY10-1222" fmla="*/ 2336800 h 5664200"/>
                  <a:gd name="connsiteX11-1223" fmla="*/ 1476375 w 4557762"/>
                  <a:gd name="connsiteY11-1224" fmla="*/ 3178175 h 5664200"/>
                  <a:gd name="connsiteX12-1225" fmla="*/ 2634615 w 4557762"/>
                  <a:gd name="connsiteY12-1226" fmla="*/ 3549015 h 5664200"/>
                  <a:gd name="connsiteX13-1227" fmla="*/ 4025900 w 4557762"/>
                  <a:gd name="connsiteY13-1228" fmla="*/ 3540760 h 5664200"/>
                  <a:gd name="connsiteX14-1229" fmla="*/ 4508500 w 4557762"/>
                  <a:gd name="connsiteY14-1230" fmla="*/ 3848100 h 5664200"/>
                  <a:gd name="connsiteX15-1231" fmla="*/ 4546600 w 4557762"/>
                  <a:gd name="connsiteY15-1232" fmla="*/ 4140200 h 5664200"/>
                  <a:gd name="connsiteX16-1233" fmla="*/ 1295400 w 4557762"/>
                  <a:gd name="connsiteY16-1234" fmla="*/ 4114800 h 5664200"/>
                  <a:gd name="connsiteX17-1235" fmla="*/ 381000 w 4557762"/>
                  <a:gd name="connsiteY17-1236" fmla="*/ 4686300 h 5664200"/>
                  <a:gd name="connsiteX18-1237" fmla="*/ 0 w 4557762"/>
                  <a:gd name="connsiteY18-1238" fmla="*/ 5664200 h 5664200"/>
                  <a:gd name="connsiteX19-1239" fmla="*/ 12700 w 4557762"/>
                  <a:gd name="connsiteY19-1240" fmla="*/ 1397000 h 5664200"/>
                  <a:gd name="connsiteX0-1241" fmla="*/ 12700 w 4557762"/>
                  <a:gd name="connsiteY0-1242" fmla="*/ 1397000 h 5664200"/>
                  <a:gd name="connsiteX1-1243" fmla="*/ 165100 w 4557762"/>
                  <a:gd name="connsiteY1-1244" fmla="*/ 762000 h 5664200"/>
                  <a:gd name="connsiteX2-1245" fmla="*/ 622300 w 4557762"/>
                  <a:gd name="connsiteY2-1246" fmla="*/ 317500 h 5664200"/>
                  <a:gd name="connsiteX3-1247" fmla="*/ 1016000 w 4557762"/>
                  <a:gd name="connsiteY3-1248" fmla="*/ 63500 h 5664200"/>
                  <a:gd name="connsiteX4-1249" fmla="*/ 1320800 w 4557762"/>
                  <a:gd name="connsiteY4-1250" fmla="*/ 12700 h 5664200"/>
                  <a:gd name="connsiteX5-1251" fmla="*/ 4521200 w 4557762"/>
                  <a:gd name="connsiteY5-1252" fmla="*/ 0 h 5664200"/>
                  <a:gd name="connsiteX6-1253" fmla="*/ 4394200 w 4557762"/>
                  <a:gd name="connsiteY6-1254" fmla="*/ 393700 h 5664200"/>
                  <a:gd name="connsiteX7-1255" fmla="*/ 4089400 w 4557762"/>
                  <a:gd name="connsiteY7-1256" fmla="*/ 571500 h 5664200"/>
                  <a:gd name="connsiteX8-1257" fmla="*/ 2311400 w 4557762"/>
                  <a:gd name="connsiteY8-1258" fmla="*/ 558800 h 5664200"/>
                  <a:gd name="connsiteX9-1259" fmla="*/ 1177925 w 4557762"/>
                  <a:gd name="connsiteY9-1260" fmla="*/ 1285875 h 5664200"/>
                  <a:gd name="connsiteX10-1261" fmla="*/ 990600 w 4557762"/>
                  <a:gd name="connsiteY10-1262" fmla="*/ 2336800 h 5664200"/>
                  <a:gd name="connsiteX11-1263" fmla="*/ 1476375 w 4557762"/>
                  <a:gd name="connsiteY11-1264" fmla="*/ 3178175 h 5664200"/>
                  <a:gd name="connsiteX12-1265" fmla="*/ 2634615 w 4557762"/>
                  <a:gd name="connsiteY12-1266" fmla="*/ 3549015 h 5664200"/>
                  <a:gd name="connsiteX13-1267" fmla="*/ 4025900 w 4557762"/>
                  <a:gd name="connsiteY13-1268" fmla="*/ 3540760 h 5664200"/>
                  <a:gd name="connsiteX14-1269" fmla="*/ 4508500 w 4557762"/>
                  <a:gd name="connsiteY14-1270" fmla="*/ 3848100 h 5664200"/>
                  <a:gd name="connsiteX15-1271" fmla="*/ 4546600 w 4557762"/>
                  <a:gd name="connsiteY15-1272" fmla="*/ 4140200 h 5664200"/>
                  <a:gd name="connsiteX16-1273" fmla="*/ 1295400 w 4557762"/>
                  <a:gd name="connsiteY16-1274" fmla="*/ 4114800 h 5664200"/>
                  <a:gd name="connsiteX17-1275" fmla="*/ 381000 w 4557762"/>
                  <a:gd name="connsiteY17-1276" fmla="*/ 4686300 h 5664200"/>
                  <a:gd name="connsiteX18-1277" fmla="*/ 0 w 4557762"/>
                  <a:gd name="connsiteY18-1278" fmla="*/ 5664200 h 5664200"/>
                  <a:gd name="connsiteX19-1279" fmla="*/ 12700 w 4557762"/>
                  <a:gd name="connsiteY19-1280" fmla="*/ 1397000 h 5664200"/>
                  <a:gd name="connsiteX0-1281" fmla="*/ 12700 w 4557762"/>
                  <a:gd name="connsiteY0-1282" fmla="*/ 1397000 h 5664200"/>
                  <a:gd name="connsiteX1-1283" fmla="*/ 165100 w 4557762"/>
                  <a:gd name="connsiteY1-1284" fmla="*/ 762000 h 5664200"/>
                  <a:gd name="connsiteX2-1285" fmla="*/ 622300 w 4557762"/>
                  <a:gd name="connsiteY2-1286" fmla="*/ 317500 h 5664200"/>
                  <a:gd name="connsiteX3-1287" fmla="*/ 1016000 w 4557762"/>
                  <a:gd name="connsiteY3-1288" fmla="*/ 63500 h 5664200"/>
                  <a:gd name="connsiteX4-1289" fmla="*/ 1320800 w 4557762"/>
                  <a:gd name="connsiteY4-1290" fmla="*/ 12700 h 5664200"/>
                  <a:gd name="connsiteX5-1291" fmla="*/ 4521200 w 4557762"/>
                  <a:gd name="connsiteY5-1292" fmla="*/ 0 h 5664200"/>
                  <a:gd name="connsiteX6-1293" fmla="*/ 4394200 w 4557762"/>
                  <a:gd name="connsiteY6-1294" fmla="*/ 393700 h 5664200"/>
                  <a:gd name="connsiteX7-1295" fmla="*/ 4089400 w 4557762"/>
                  <a:gd name="connsiteY7-1296" fmla="*/ 571500 h 5664200"/>
                  <a:gd name="connsiteX8-1297" fmla="*/ 2311400 w 4557762"/>
                  <a:gd name="connsiteY8-1298" fmla="*/ 558800 h 5664200"/>
                  <a:gd name="connsiteX9-1299" fmla="*/ 1177925 w 4557762"/>
                  <a:gd name="connsiteY9-1300" fmla="*/ 1285875 h 5664200"/>
                  <a:gd name="connsiteX10-1301" fmla="*/ 990600 w 4557762"/>
                  <a:gd name="connsiteY10-1302" fmla="*/ 2336800 h 5664200"/>
                  <a:gd name="connsiteX11-1303" fmla="*/ 1476375 w 4557762"/>
                  <a:gd name="connsiteY11-1304" fmla="*/ 3178175 h 5664200"/>
                  <a:gd name="connsiteX12-1305" fmla="*/ 2634615 w 4557762"/>
                  <a:gd name="connsiteY12-1306" fmla="*/ 3549015 h 5664200"/>
                  <a:gd name="connsiteX13-1307" fmla="*/ 4025900 w 4557762"/>
                  <a:gd name="connsiteY13-1308" fmla="*/ 3540760 h 5664200"/>
                  <a:gd name="connsiteX14-1309" fmla="*/ 4508500 w 4557762"/>
                  <a:gd name="connsiteY14-1310" fmla="*/ 3848100 h 5664200"/>
                  <a:gd name="connsiteX15-1311" fmla="*/ 4546600 w 4557762"/>
                  <a:gd name="connsiteY15-1312" fmla="*/ 4140200 h 5664200"/>
                  <a:gd name="connsiteX16-1313" fmla="*/ 1295400 w 4557762"/>
                  <a:gd name="connsiteY16-1314" fmla="*/ 4114800 h 5664200"/>
                  <a:gd name="connsiteX17-1315" fmla="*/ 381000 w 4557762"/>
                  <a:gd name="connsiteY17-1316" fmla="*/ 4686300 h 5664200"/>
                  <a:gd name="connsiteX18-1317" fmla="*/ 0 w 4557762"/>
                  <a:gd name="connsiteY18-1318" fmla="*/ 5664200 h 5664200"/>
                  <a:gd name="connsiteX19-1319" fmla="*/ 12700 w 4557762"/>
                  <a:gd name="connsiteY19-1320" fmla="*/ 1397000 h 5664200"/>
                  <a:gd name="connsiteX0-1321" fmla="*/ 12700 w 4557762"/>
                  <a:gd name="connsiteY0-1322" fmla="*/ 1397000 h 5664200"/>
                  <a:gd name="connsiteX1-1323" fmla="*/ 165100 w 4557762"/>
                  <a:gd name="connsiteY1-1324" fmla="*/ 762000 h 5664200"/>
                  <a:gd name="connsiteX2-1325" fmla="*/ 622300 w 4557762"/>
                  <a:gd name="connsiteY2-1326" fmla="*/ 317500 h 5664200"/>
                  <a:gd name="connsiteX3-1327" fmla="*/ 1016000 w 4557762"/>
                  <a:gd name="connsiteY3-1328" fmla="*/ 63500 h 5664200"/>
                  <a:gd name="connsiteX4-1329" fmla="*/ 1320800 w 4557762"/>
                  <a:gd name="connsiteY4-1330" fmla="*/ 12700 h 5664200"/>
                  <a:gd name="connsiteX5-1331" fmla="*/ 4521200 w 4557762"/>
                  <a:gd name="connsiteY5-1332" fmla="*/ 0 h 5664200"/>
                  <a:gd name="connsiteX6-1333" fmla="*/ 4394200 w 4557762"/>
                  <a:gd name="connsiteY6-1334" fmla="*/ 393700 h 5664200"/>
                  <a:gd name="connsiteX7-1335" fmla="*/ 4089400 w 4557762"/>
                  <a:gd name="connsiteY7-1336" fmla="*/ 571500 h 5664200"/>
                  <a:gd name="connsiteX8-1337" fmla="*/ 2311400 w 4557762"/>
                  <a:gd name="connsiteY8-1338" fmla="*/ 558800 h 5664200"/>
                  <a:gd name="connsiteX9-1339" fmla="*/ 1177925 w 4557762"/>
                  <a:gd name="connsiteY9-1340" fmla="*/ 1285875 h 5664200"/>
                  <a:gd name="connsiteX10-1341" fmla="*/ 990600 w 4557762"/>
                  <a:gd name="connsiteY10-1342" fmla="*/ 2336800 h 5664200"/>
                  <a:gd name="connsiteX11-1343" fmla="*/ 1476375 w 4557762"/>
                  <a:gd name="connsiteY11-1344" fmla="*/ 3178175 h 5664200"/>
                  <a:gd name="connsiteX12-1345" fmla="*/ 2634615 w 4557762"/>
                  <a:gd name="connsiteY12-1346" fmla="*/ 3549015 h 5664200"/>
                  <a:gd name="connsiteX13-1347" fmla="*/ 4025900 w 4557762"/>
                  <a:gd name="connsiteY13-1348" fmla="*/ 3540760 h 5664200"/>
                  <a:gd name="connsiteX14-1349" fmla="*/ 4508500 w 4557762"/>
                  <a:gd name="connsiteY14-1350" fmla="*/ 3848100 h 5664200"/>
                  <a:gd name="connsiteX15-1351" fmla="*/ 4546600 w 4557762"/>
                  <a:gd name="connsiteY15-1352" fmla="*/ 4140200 h 5664200"/>
                  <a:gd name="connsiteX16-1353" fmla="*/ 1295400 w 4557762"/>
                  <a:gd name="connsiteY16-1354" fmla="*/ 4114800 h 5664200"/>
                  <a:gd name="connsiteX17-1355" fmla="*/ 381000 w 4557762"/>
                  <a:gd name="connsiteY17-1356" fmla="*/ 4686300 h 5664200"/>
                  <a:gd name="connsiteX18-1357" fmla="*/ 0 w 4557762"/>
                  <a:gd name="connsiteY18-1358" fmla="*/ 5664200 h 5664200"/>
                  <a:gd name="connsiteX19-1359" fmla="*/ 12700 w 4557762"/>
                  <a:gd name="connsiteY19-1360" fmla="*/ 1397000 h 5664200"/>
                  <a:gd name="connsiteX0-1361" fmla="*/ 12700 w 4557762"/>
                  <a:gd name="connsiteY0-1362" fmla="*/ 1397000 h 5664200"/>
                  <a:gd name="connsiteX1-1363" fmla="*/ 165100 w 4557762"/>
                  <a:gd name="connsiteY1-1364" fmla="*/ 762000 h 5664200"/>
                  <a:gd name="connsiteX2-1365" fmla="*/ 622300 w 4557762"/>
                  <a:gd name="connsiteY2-1366" fmla="*/ 317500 h 5664200"/>
                  <a:gd name="connsiteX3-1367" fmla="*/ 1016000 w 4557762"/>
                  <a:gd name="connsiteY3-1368" fmla="*/ 63500 h 5664200"/>
                  <a:gd name="connsiteX4-1369" fmla="*/ 1320800 w 4557762"/>
                  <a:gd name="connsiteY4-1370" fmla="*/ 12700 h 5664200"/>
                  <a:gd name="connsiteX5-1371" fmla="*/ 4521200 w 4557762"/>
                  <a:gd name="connsiteY5-1372" fmla="*/ 0 h 5664200"/>
                  <a:gd name="connsiteX6-1373" fmla="*/ 4394200 w 4557762"/>
                  <a:gd name="connsiteY6-1374" fmla="*/ 393700 h 5664200"/>
                  <a:gd name="connsiteX7-1375" fmla="*/ 4089400 w 4557762"/>
                  <a:gd name="connsiteY7-1376" fmla="*/ 571500 h 5664200"/>
                  <a:gd name="connsiteX8-1377" fmla="*/ 2311400 w 4557762"/>
                  <a:gd name="connsiteY8-1378" fmla="*/ 558800 h 5664200"/>
                  <a:gd name="connsiteX9-1379" fmla="*/ 1177925 w 4557762"/>
                  <a:gd name="connsiteY9-1380" fmla="*/ 1285875 h 5664200"/>
                  <a:gd name="connsiteX10-1381" fmla="*/ 990600 w 4557762"/>
                  <a:gd name="connsiteY10-1382" fmla="*/ 2336800 h 5664200"/>
                  <a:gd name="connsiteX11-1383" fmla="*/ 1476375 w 4557762"/>
                  <a:gd name="connsiteY11-1384" fmla="*/ 3178175 h 5664200"/>
                  <a:gd name="connsiteX12-1385" fmla="*/ 2634615 w 4557762"/>
                  <a:gd name="connsiteY12-1386" fmla="*/ 3549015 h 5664200"/>
                  <a:gd name="connsiteX13-1387" fmla="*/ 4025900 w 4557762"/>
                  <a:gd name="connsiteY13-1388" fmla="*/ 3540760 h 5664200"/>
                  <a:gd name="connsiteX14-1389" fmla="*/ 4508500 w 4557762"/>
                  <a:gd name="connsiteY14-1390" fmla="*/ 3848100 h 5664200"/>
                  <a:gd name="connsiteX15-1391" fmla="*/ 4546600 w 4557762"/>
                  <a:gd name="connsiteY15-1392" fmla="*/ 4140200 h 5664200"/>
                  <a:gd name="connsiteX16-1393" fmla="*/ 1295400 w 4557762"/>
                  <a:gd name="connsiteY16-1394" fmla="*/ 4114800 h 5664200"/>
                  <a:gd name="connsiteX17-1395" fmla="*/ 381000 w 4557762"/>
                  <a:gd name="connsiteY17-1396" fmla="*/ 4686300 h 5664200"/>
                  <a:gd name="connsiteX18-1397" fmla="*/ 0 w 4557762"/>
                  <a:gd name="connsiteY18-1398" fmla="*/ 5664200 h 5664200"/>
                  <a:gd name="connsiteX19-1399" fmla="*/ 12700 w 4557762"/>
                  <a:gd name="connsiteY19-1400" fmla="*/ 1397000 h 5664200"/>
                  <a:gd name="connsiteX0-1401" fmla="*/ 12700 w 4557762"/>
                  <a:gd name="connsiteY0-1402" fmla="*/ 1397000 h 5664200"/>
                  <a:gd name="connsiteX1-1403" fmla="*/ 165100 w 4557762"/>
                  <a:gd name="connsiteY1-1404" fmla="*/ 762000 h 5664200"/>
                  <a:gd name="connsiteX2-1405" fmla="*/ 622300 w 4557762"/>
                  <a:gd name="connsiteY2-1406" fmla="*/ 317500 h 5664200"/>
                  <a:gd name="connsiteX3-1407" fmla="*/ 1016000 w 4557762"/>
                  <a:gd name="connsiteY3-1408" fmla="*/ 63500 h 5664200"/>
                  <a:gd name="connsiteX4-1409" fmla="*/ 1320800 w 4557762"/>
                  <a:gd name="connsiteY4-1410" fmla="*/ 12700 h 5664200"/>
                  <a:gd name="connsiteX5-1411" fmla="*/ 4521200 w 4557762"/>
                  <a:gd name="connsiteY5-1412" fmla="*/ 0 h 5664200"/>
                  <a:gd name="connsiteX6-1413" fmla="*/ 4394200 w 4557762"/>
                  <a:gd name="connsiteY6-1414" fmla="*/ 393700 h 5664200"/>
                  <a:gd name="connsiteX7-1415" fmla="*/ 4089400 w 4557762"/>
                  <a:gd name="connsiteY7-1416" fmla="*/ 571500 h 5664200"/>
                  <a:gd name="connsiteX8-1417" fmla="*/ 2311400 w 4557762"/>
                  <a:gd name="connsiteY8-1418" fmla="*/ 558800 h 5664200"/>
                  <a:gd name="connsiteX9-1419" fmla="*/ 1177925 w 4557762"/>
                  <a:gd name="connsiteY9-1420" fmla="*/ 1285875 h 5664200"/>
                  <a:gd name="connsiteX10-1421" fmla="*/ 990600 w 4557762"/>
                  <a:gd name="connsiteY10-1422" fmla="*/ 2336800 h 5664200"/>
                  <a:gd name="connsiteX11-1423" fmla="*/ 1476375 w 4557762"/>
                  <a:gd name="connsiteY11-1424" fmla="*/ 3178175 h 5664200"/>
                  <a:gd name="connsiteX12-1425" fmla="*/ 2634615 w 4557762"/>
                  <a:gd name="connsiteY12-1426" fmla="*/ 3549015 h 5664200"/>
                  <a:gd name="connsiteX13-1427" fmla="*/ 4025900 w 4557762"/>
                  <a:gd name="connsiteY13-1428" fmla="*/ 3540760 h 5664200"/>
                  <a:gd name="connsiteX14-1429" fmla="*/ 4508500 w 4557762"/>
                  <a:gd name="connsiteY14-1430" fmla="*/ 3848100 h 5664200"/>
                  <a:gd name="connsiteX15-1431" fmla="*/ 4546600 w 4557762"/>
                  <a:gd name="connsiteY15-1432" fmla="*/ 4140200 h 5664200"/>
                  <a:gd name="connsiteX16-1433" fmla="*/ 1295400 w 4557762"/>
                  <a:gd name="connsiteY16-1434" fmla="*/ 4114800 h 5664200"/>
                  <a:gd name="connsiteX17-1435" fmla="*/ 381000 w 4557762"/>
                  <a:gd name="connsiteY17-1436" fmla="*/ 4686300 h 5664200"/>
                  <a:gd name="connsiteX18-1437" fmla="*/ 0 w 4557762"/>
                  <a:gd name="connsiteY18-1438" fmla="*/ 5664200 h 5664200"/>
                  <a:gd name="connsiteX19-1439" fmla="*/ 12700 w 4557762"/>
                  <a:gd name="connsiteY19-1440" fmla="*/ 1397000 h 5664200"/>
                  <a:gd name="connsiteX0-1441" fmla="*/ 12700 w 4557762"/>
                  <a:gd name="connsiteY0-1442" fmla="*/ 1397000 h 5664200"/>
                  <a:gd name="connsiteX1-1443" fmla="*/ 165100 w 4557762"/>
                  <a:gd name="connsiteY1-1444" fmla="*/ 762000 h 5664200"/>
                  <a:gd name="connsiteX2-1445" fmla="*/ 599440 w 4557762"/>
                  <a:gd name="connsiteY2-1446" fmla="*/ 279400 h 5664200"/>
                  <a:gd name="connsiteX3-1447" fmla="*/ 1016000 w 4557762"/>
                  <a:gd name="connsiteY3-1448" fmla="*/ 63500 h 5664200"/>
                  <a:gd name="connsiteX4-1449" fmla="*/ 1320800 w 4557762"/>
                  <a:gd name="connsiteY4-1450" fmla="*/ 12700 h 5664200"/>
                  <a:gd name="connsiteX5-1451" fmla="*/ 4521200 w 4557762"/>
                  <a:gd name="connsiteY5-1452" fmla="*/ 0 h 5664200"/>
                  <a:gd name="connsiteX6-1453" fmla="*/ 4394200 w 4557762"/>
                  <a:gd name="connsiteY6-1454" fmla="*/ 393700 h 5664200"/>
                  <a:gd name="connsiteX7-1455" fmla="*/ 4089400 w 4557762"/>
                  <a:gd name="connsiteY7-1456" fmla="*/ 571500 h 5664200"/>
                  <a:gd name="connsiteX8-1457" fmla="*/ 2311400 w 4557762"/>
                  <a:gd name="connsiteY8-1458" fmla="*/ 558800 h 5664200"/>
                  <a:gd name="connsiteX9-1459" fmla="*/ 1177925 w 4557762"/>
                  <a:gd name="connsiteY9-1460" fmla="*/ 1285875 h 5664200"/>
                  <a:gd name="connsiteX10-1461" fmla="*/ 990600 w 4557762"/>
                  <a:gd name="connsiteY10-1462" fmla="*/ 2336800 h 5664200"/>
                  <a:gd name="connsiteX11-1463" fmla="*/ 1476375 w 4557762"/>
                  <a:gd name="connsiteY11-1464" fmla="*/ 3178175 h 5664200"/>
                  <a:gd name="connsiteX12-1465" fmla="*/ 2634615 w 4557762"/>
                  <a:gd name="connsiteY12-1466" fmla="*/ 3549015 h 5664200"/>
                  <a:gd name="connsiteX13-1467" fmla="*/ 4025900 w 4557762"/>
                  <a:gd name="connsiteY13-1468" fmla="*/ 3540760 h 5664200"/>
                  <a:gd name="connsiteX14-1469" fmla="*/ 4508500 w 4557762"/>
                  <a:gd name="connsiteY14-1470" fmla="*/ 3848100 h 5664200"/>
                  <a:gd name="connsiteX15-1471" fmla="*/ 4546600 w 4557762"/>
                  <a:gd name="connsiteY15-1472" fmla="*/ 4140200 h 5664200"/>
                  <a:gd name="connsiteX16-1473" fmla="*/ 1295400 w 4557762"/>
                  <a:gd name="connsiteY16-1474" fmla="*/ 4114800 h 5664200"/>
                  <a:gd name="connsiteX17-1475" fmla="*/ 381000 w 4557762"/>
                  <a:gd name="connsiteY17-1476" fmla="*/ 4686300 h 5664200"/>
                  <a:gd name="connsiteX18-1477" fmla="*/ 0 w 4557762"/>
                  <a:gd name="connsiteY18-1478" fmla="*/ 5664200 h 5664200"/>
                  <a:gd name="connsiteX19-1479" fmla="*/ 12700 w 4557762"/>
                  <a:gd name="connsiteY19-1480" fmla="*/ 1397000 h 5664200"/>
                  <a:gd name="connsiteX0-1481" fmla="*/ 12700 w 4557762"/>
                  <a:gd name="connsiteY0-1482" fmla="*/ 1397000 h 5664200"/>
                  <a:gd name="connsiteX1-1483" fmla="*/ 165100 w 4557762"/>
                  <a:gd name="connsiteY1-1484" fmla="*/ 762000 h 5664200"/>
                  <a:gd name="connsiteX2-1485" fmla="*/ 599440 w 4557762"/>
                  <a:gd name="connsiteY2-1486" fmla="*/ 279400 h 5664200"/>
                  <a:gd name="connsiteX3-1487" fmla="*/ 1016000 w 4557762"/>
                  <a:gd name="connsiteY3-1488" fmla="*/ 63500 h 5664200"/>
                  <a:gd name="connsiteX4-1489" fmla="*/ 1320800 w 4557762"/>
                  <a:gd name="connsiteY4-1490" fmla="*/ 12700 h 5664200"/>
                  <a:gd name="connsiteX5-1491" fmla="*/ 4521200 w 4557762"/>
                  <a:gd name="connsiteY5-1492" fmla="*/ 0 h 5664200"/>
                  <a:gd name="connsiteX6-1493" fmla="*/ 4394200 w 4557762"/>
                  <a:gd name="connsiteY6-1494" fmla="*/ 393700 h 5664200"/>
                  <a:gd name="connsiteX7-1495" fmla="*/ 4089400 w 4557762"/>
                  <a:gd name="connsiteY7-1496" fmla="*/ 571500 h 5664200"/>
                  <a:gd name="connsiteX8-1497" fmla="*/ 2311400 w 4557762"/>
                  <a:gd name="connsiteY8-1498" fmla="*/ 558800 h 5664200"/>
                  <a:gd name="connsiteX9-1499" fmla="*/ 1177925 w 4557762"/>
                  <a:gd name="connsiteY9-1500" fmla="*/ 1285875 h 5664200"/>
                  <a:gd name="connsiteX10-1501" fmla="*/ 990600 w 4557762"/>
                  <a:gd name="connsiteY10-1502" fmla="*/ 2336800 h 5664200"/>
                  <a:gd name="connsiteX11-1503" fmla="*/ 1476375 w 4557762"/>
                  <a:gd name="connsiteY11-1504" fmla="*/ 3178175 h 5664200"/>
                  <a:gd name="connsiteX12-1505" fmla="*/ 2634615 w 4557762"/>
                  <a:gd name="connsiteY12-1506" fmla="*/ 3549015 h 5664200"/>
                  <a:gd name="connsiteX13-1507" fmla="*/ 4025900 w 4557762"/>
                  <a:gd name="connsiteY13-1508" fmla="*/ 3540760 h 5664200"/>
                  <a:gd name="connsiteX14-1509" fmla="*/ 4508500 w 4557762"/>
                  <a:gd name="connsiteY14-1510" fmla="*/ 3848100 h 5664200"/>
                  <a:gd name="connsiteX15-1511" fmla="*/ 4546600 w 4557762"/>
                  <a:gd name="connsiteY15-1512" fmla="*/ 4140200 h 5664200"/>
                  <a:gd name="connsiteX16-1513" fmla="*/ 1295400 w 4557762"/>
                  <a:gd name="connsiteY16-1514" fmla="*/ 4114800 h 5664200"/>
                  <a:gd name="connsiteX17-1515" fmla="*/ 381000 w 4557762"/>
                  <a:gd name="connsiteY17-1516" fmla="*/ 4686300 h 5664200"/>
                  <a:gd name="connsiteX18-1517" fmla="*/ 0 w 4557762"/>
                  <a:gd name="connsiteY18-1518" fmla="*/ 5664200 h 5664200"/>
                  <a:gd name="connsiteX19-1519" fmla="*/ 12700 w 4557762"/>
                  <a:gd name="connsiteY19-1520" fmla="*/ 1397000 h 5664200"/>
                  <a:gd name="connsiteX0-1521" fmla="*/ 12700 w 4557762"/>
                  <a:gd name="connsiteY0-1522" fmla="*/ 1397000 h 5664200"/>
                  <a:gd name="connsiteX1-1523" fmla="*/ 165100 w 4557762"/>
                  <a:gd name="connsiteY1-1524" fmla="*/ 762000 h 5664200"/>
                  <a:gd name="connsiteX2-1525" fmla="*/ 599440 w 4557762"/>
                  <a:gd name="connsiteY2-1526" fmla="*/ 279400 h 5664200"/>
                  <a:gd name="connsiteX3-1527" fmla="*/ 1016000 w 4557762"/>
                  <a:gd name="connsiteY3-1528" fmla="*/ 63500 h 5664200"/>
                  <a:gd name="connsiteX4-1529" fmla="*/ 1320800 w 4557762"/>
                  <a:gd name="connsiteY4-1530" fmla="*/ 12700 h 5664200"/>
                  <a:gd name="connsiteX5-1531" fmla="*/ 4521200 w 4557762"/>
                  <a:gd name="connsiteY5-1532" fmla="*/ 0 h 5664200"/>
                  <a:gd name="connsiteX6-1533" fmla="*/ 4394200 w 4557762"/>
                  <a:gd name="connsiteY6-1534" fmla="*/ 393700 h 5664200"/>
                  <a:gd name="connsiteX7-1535" fmla="*/ 4089400 w 4557762"/>
                  <a:gd name="connsiteY7-1536" fmla="*/ 571500 h 5664200"/>
                  <a:gd name="connsiteX8-1537" fmla="*/ 2311400 w 4557762"/>
                  <a:gd name="connsiteY8-1538" fmla="*/ 558800 h 5664200"/>
                  <a:gd name="connsiteX9-1539" fmla="*/ 1177925 w 4557762"/>
                  <a:gd name="connsiteY9-1540" fmla="*/ 1285875 h 5664200"/>
                  <a:gd name="connsiteX10-1541" fmla="*/ 990600 w 4557762"/>
                  <a:gd name="connsiteY10-1542" fmla="*/ 2336800 h 5664200"/>
                  <a:gd name="connsiteX11-1543" fmla="*/ 1476375 w 4557762"/>
                  <a:gd name="connsiteY11-1544" fmla="*/ 3178175 h 5664200"/>
                  <a:gd name="connsiteX12-1545" fmla="*/ 2634615 w 4557762"/>
                  <a:gd name="connsiteY12-1546" fmla="*/ 3549015 h 5664200"/>
                  <a:gd name="connsiteX13-1547" fmla="*/ 4025900 w 4557762"/>
                  <a:gd name="connsiteY13-1548" fmla="*/ 3540760 h 5664200"/>
                  <a:gd name="connsiteX14-1549" fmla="*/ 4508500 w 4557762"/>
                  <a:gd name="connsiteY14-1550" fmla="*/ 3848100 h 5664200"/>
                  <a:gd name="connsiteX15-1551" fmla="*/ 4546600 w 4557762"/>
                  <a:gd name="connsiteY15-1552" fmla="*/ 4140200 h 5664200"/>
                  <a:gd name="connsiteX16-1553" fmla="*/ 1295400 w 4557762"/>
                  <a:gd name="connsiteY16-1554" fmla="*/ 4114800 h 5664200"/>
                  <a:gd name="connsiteX17-1555" fmla="*/ 381000 w 4557762"/>
                  <a:gd name="connsiteY17-1556" fmla="*/ 4686300 h 5664200"/>
                  <a:gd name="connsiteX18-1557" fmla="*/ 0 w 4557762"/>
                  <a:gd name="connsiteY18-1558" fmla="*/ 5664200 h 5664200"/>
                  <a:gd name="connsiteX19-1559" fmla="*/ 12700 w 4557762"/>
                  <a:gd name="connsiteY19-1560" fmla="*/ 1397000 h 5664200"/>
                  <a:gd name="connsiteX0-1561" fmla="*/ 12700 w 4557762"/>
                  <a:gd name="connsiteY0-1562" fmla="*/ 1397000 h 5664200"/>
                  <a:gd name="connsiteX1-1563" fmla="*/ 165100 w 4557762"/>
                  <a:gd name="connsiteY1-1564" fmla="*/ 762000 h 5664200"/>
                  <a:gd name="connsiteX2-1565" fmla="*/ 599440 w 4557762"/>
                  <a:gd name="connsiteY2-1566" fmla="*/ 279400 h 5664200"/>
                  <a:gd name="connsiteX3-1567" fmla="*/ 1320800 w 4557762"/>
                  <a:gd name="connsiteY3-1568" fmla="*/ 12700 h 5664200"/>
                  <a:gd name="connsiteX4-1569" fmla="*/ 4521200 w 4557762"/>
                  <a:gd name="connsiteY4-1570" fmla="*/ 0 h 5664200"/>
                  <a:gd name="connsiteX5-1571" fmla="*/ 4394200 w 4557762"/>
                  <a:gd name="connsiteY5-1572" fmla="*/ 393700 h 5664200"/>
                  <a:gd name="connsiteX6-1573" fmla="*/ 4089400 w 4557762"/>
                  <a:gd name="connsiteY6-1574" fmla="*/ 571500 h 5664200"/>
                  <a:gd name="connsiteX7-1575" fmla="*/ 2311400 w 4557762"/>
                  <a:gd name="connsiteY7-1576" fmla="*/ 558800 h 5664200"/>
                  <a:gd name="connsiteX8-1577" fmla="*/ 1177925 w 4557762"/>
                  <a:gd name="connsiteY8-1578" fmla="*/ 1285875 h 5664200"/>
                  <a:gd name="connsiteX9-1579" fmla="*/ 990600 w 4557762"/>
                  <a:gd name="connsiteY9-1580" fmla="*/ 2336800 h 5664200"/>
                  <a:gd name="connsiteX10-1581" fmla="*/ 1476375 w 4557762"/>
                  <a:gd name="connsiteY10-1582" fmla="*/ 3178175 h 5664200"/>
                  <a:gd name="connsiteX11-1583" fmla="*/ 2634615 w 4557762"/>
                  <a:gd name="connsiteY11-1584" fmla="*/ 3549015 h 5664200"/>
                  <a:gd name="connsiteX12-1585" fmla="*/ 4025900 w 4557762"/>
                  <a:gd name="connsiteY12-1586" fmla="*/ 3540760 h 5664200"/>
                  <a:gd name="connsiteX13-1587" fmla="*/ 4508500 w 4557762"/>
                  <a:gd name="connsiteY13-1588" fmla="*/ 3848100 h 5664200"/>
                  <a:gd name="connsiteX14-1589" fmla="*/ 4546600 w 4557762"/>
                  <a:gd name="connsiteY14-1590" fmla="*/ 4140200 h 5664200"/>
                  <a:gd name="connsiteX15-1591" fmla="*/ 1295400 w 4557762"/>
                  <a:gd name="connsiteY15-1592" fmla="*/ 4114800 h 5664200"/>
                  <a:gd name="connsiteX16-1593" fmla="*/ 381000 w 4557762"/>
                  <a:gd name="connsiteY16-1594" fmla="*/ 4686300 h 5664200"/>
                  <a:gd name="connsiteX17-1595" fmla="*/ 0 w 4557762"/>
                  <a:gd name="connsiteY17-1596" fmla="*/ 5664200 h 5664200"/>
                  <a:gd name="connsiteX18-1597" fmla="*/ 12700 w 4557762"/>
                  <a:gd name="connsiteY18-1598" fmla="*/ 1397000 h 5664200"/>
                  <a:gd name="connsiteX0-1599" fmla="*/ 12700 w 4557762"/>
                  <a:gd name="connsiteY0-1600" fmla="*/ 1397000 h 5664200"/>
                  <a:gd name="connsiteX1-1601" fmla="*/ 165100 w 4557762"/>
                  <a:gd name="connsiteY1-1602" fmla="*/ 762000 h 5664200"/>
                  <a:gd name="connsiteX2-1603" fmla="*/ 599440 w 4557762"/>
                  <a:gd name="connsiteY2-1604" fmla="*/ 279400 h 5664200"/>
                  <a:gd name="connsiteX3-1605" fmla="*/ 1320800 w 4557762"/>
                  <a:gd name="connsiteY3-1606" fmla="*/ 12700 h 5664200"/>
                  <a:gd name="connsiteX4-1607" fmla="*/ 4521200 w 4557762"/>
                  <a:gd name="connsiteY4-1608" fmla="*/ 0 h 5664200"/>
                  <a:gd name="connsiteX5-1609" fmla="*/ 4394200 w 4557762"/>
                  <a:gd name="connsiteY5-1610" fmla="*/ 393700 h 5664200"/>
                  <a:gd name="connsiteX6-1611" fmla="*/ 4089400 w 4557762"/>
                  <a:gd name="connsiteY6-1612" fmla="*/ 571500 h 5664200"/>
                  <a:gd name="connsiteX7-1613" fmla="*/ 2311400 w 4557762"/>
                  <a:gd name="connsiteY7-1614" fmla="*/ 558800 h 5664200"/>
                  <a:gd name="connsiteX8-1615" fmla="*/ 1177925 w 4557762"/>
                  <a:gd name="connsiteY8-1616" fmla="*/ 1285875 h 5664200"/>
                  <a:gd name="connsiteX9-1617" fmla="*/ 990600 w 4557762"/>
                  <a:gd name="connsiteY9-1618" fmla="*/ 2336800 h 5664200"/>
                  <a:gd name="connsiteX10-1619" fmla="*/ 1476375 w 4557762"/>
                  <a:gd name="connsiteY10-1620" fmla="*/ 3178175 h 5664200"/>
                  <a:gd name="connsiteX11-1621" fmla="*/ 2634615 w 4557762"/>
                  <a:gd name="connsiteY11-1622" fmla="*/ 3549015 h 5664200"/>
                  <a:gd name="connsiteX12-1623" fmla="*/ 4025900 w 4557762"/>
                  <a:gd name="connsiteY12-1624" fmla="*/ 3540760 h 5664200"/>
                  <a:gd name="connsiteX13-1625" fmla="*/ 4508500 w 4557762"/>
                  <a:gd name="connsiteY13-1626" fmla="*/ 3848100 h 5664200"/>
                  <a:gd name="connsiteX14-1627" fmla="*/ 4546600 w 4557762"/>
                  <a:gd name="connsiteY14-1628" fmla="*/ 4140200 h 5664200"/>
                  <a:gd name="connsiteX15-1629" fmla="*/ 1295400 w 4557762"/>
                  <a:gd name="connsiteY15-1630" fmla="*/ 4114800 h 5664200"/>
                  <a:gd name="connsiteX16-1631" fmla="*/ 381000 w 4557762"/>
                  <a:gd name="connsiteY16-1632" fmla="*/ 4686300 h 5664200"/>
                  <a:gd name="connsiteX17-1633" fmla="*/ 0 w 4557762"/>
                  <a:gd name="connsiteY17-1634" fmla="*/ 5664200 h 5664200"/>
                  <a:gd name="connsiteX18-1635" fmla="*/ 12700 w 4557762"/>
                  <a:gd name="connsiteY18-1636" fmla="*/ 1397000 h 5664200"/>
                  <a:gd name="connsiteX0-1637" fmla="*/ 12700 w 4557762"/>
                  <a:gd name="connsiteY0-1638" fmla="*/ 1397000 h 5664200"/>
                  <a:gd name="connsiteX1-1639" fmla="*/ 165100 w 4557762"/>
                  <a:gd name="connsiteY1-1640" fmla="*/ 762000 h 5664200"/>
                  <a:gd name="connsiteX2-1641" fmla="*/ 599440 w 4557762"/>
                  <a:gd name="connsiteY2-1642" fmla="*/ 279400 h 5664200"/>
                  <a:gd name="connsiteX3-1643" fmla="*/ 1320800 w 4557762"/>
                  <a:gd name="connsiteY3-1644" fmla="*/ 12700 h 5664200"/>
                  <a:gd name="connsiteX4-1645" fmla="*/ 4521200 w 4557762"/>
                  <a:gd name="connsiteY4-1646" fmla="*/ 0 h 5664200"/>
                  <a:gd name="connsiteX5-1647" fmla="*/ 4394200 w 4557762"/>
                  <a:gd name="connsiteY5-1648" fmla="*/ 393700 h 5664200"/>
                  <a:gd name="connsiteX6-1649" fmla="*/ 4089400 w 4557762"/>
                  <a:gd name="connsiteY6-1650" fmla="*/ 571500 h 5664200"/>
                  <a:gd name="connsiteX7-1651" fmla="*/ 2311400 w 4557762"/>
                  <a:gd name="connsiteY7-1652" fmla="*/ 558800 h 5664200"/>
                  <a:gd name="connsiteX8-1653" fmla="*/ 1177925 w 4557762"/>
                  <a:gd name="connsiteY8-1654" fmla="*/ 1285875 h 5664200"/>
                  <a:gd name="connsiteX9-1655" fmla="*/ 990600 w 4557762"/>
                  <a:gd name="connsiteY9-1656" fmla="*/ 2336800 h 5664200"/>
                  <a:gd name="connsiteX10-1657" fmla="*/ 1476375 w 4557762"/>
                  <a:gd name="connsiteY10-1658" fmla="*/ 3178175 h 5664200"/>
                  <a:gd name="connsiteX11-1659" fmla="*/ 2634615 w 4557762"/>
                  <a:gd name="connsiteY11-1660" fmla="*/ 3549015 h 5664200"/>
                  <a:gd name="connsiteX12-1661" fmla="*/ 4025900 w 4557762"/>
                  <a:gd name="connsiteY12-1662" fmla="*/ 3540760 h 5664200"/>
                  <a:gd name="connsiteX13-1663" fmla="*/ 4508500 w 4557762"/>
                  <a:gd name="connsiteY13-1664" fmla="*/ 3848100 h 5664200"/>
                  <a:gd name="connsiteX14-1665" fmla="*/ 4546600 w 4557762"/>
                  <a:gd name="connsiteY14-1666" fmla="*/ 4140200 h 5664200"/>
                  <a:gd name="connsiteX15-1667" fmla="*/ 1295400 w 4557762"/>
                  <a:gd name="connsiteY15-1668" fmla="*/ 4114800 h 5664200"/>
                  <a:gd name="connsiteX16-1669" fmla="*/ 381000 w 4557762"/>
                  <a:gd name="connsiteY16-1670" fmla="*/ 4686300 h 5664200"/>
                  <a:gd name="connsiteX17-1671" fmla="*/ 0 w 4557762"/>
                  <a:gd name="connsiteY17-1672" fmla="*/ 5664200 h 5664200"/>
                  <a:gd name="connsiteX18-1673" fmla="*/ 12700 w 4557762"/>
                  <a:gd name="connsiteY18-1674" fmla="*/ 1397000 h 5664200"/>
                  <a:gd name="connsiteX0-1675" fmla="*/ 12700 w 4557762"/>
                  <a:gd name="connsiteY0-1676" fmla="*/ 1397000 h 5664200"/>
                  <a:gd name="connsiteX1-1677" fmla="*/ 165100 w 4557762"/>
                  <a:gd name="connsiteY1-1678" fmla="*/ 762000 h 5664200"/>
                  <a:gd name="connsiteX2-1679" fmla="*/ 614680 w 4557762"/>
                  <a:gd name="connsiteY2-1680" fmla="*/ 256540 h 5664200"/>
                  <a:gd name="connsiteX3-1681" fmla="*/ 1320800 w 4557762"/>
                  <a:gd name="connsiteY3-1682" fmla="*/ 12700 h 5664200"/>
                  <a:gd name="connsiteX4-1683" fmla="*/ 4521200 w 4557762"/>
                  <a:gd name="connsiteY4-1684" fmla="*/ 0 h 5664200"/>
                  <a:gd name="connsiteX5-1685" fmla="*/ 4394200 w 4557762"/>
                  <a:gd name="connsiteY5-1686" fmla="*/ 393700 h 5664200"/>
                  <a:gd name="connsiteX6-1687" fmla="*/ 4089400 w 4557762"/>
                  <a:gd name="connsiteY6-1688" fmla="*/ 571500 h 5664200"/>
                  <a:gd name="connsiteX7-1689" fmla="*/ 2311400 w 4557762"/>
                  <a:gd name="connsiteY7-1690" fmla="*/ 558800 h 5664200"/>
                  <a:gd name="connsiteX8-1691" fmla="*/ 1177925 w 4557762"/>
                  <a:gd name="connsiteY8-1692" fmla="*/ 1285875 h 5664200"/>
                  <a:gd name="connsiteX9-1693" fmla="*/ 990600 w 4557762"/>
                  <a:gd name="connsiteY9-1694" fmla="*/ 2336800 h 5664200"/>
                  <a:gd name="connsiteX10-1695" fmla="*/ 1476375 w 4557762"/>
                  <a:gd name="connsiteY10-1696" fmla="*/ 3178175 h 5664200"/>
                  <a:gd name="connsiteX11-1697" fmla="*/ 2634615 w 4557762"/>
                  <a:gd name="connsiteY11-1698" fmla="*/ 3549015 h 5664200"/>
                  <a:gd name="connsiteX12-1699" fmla="*/ 4025900 w 4557762"/>
                  <a:gd name="connsiteY12-1700" fmla="*/ 3540760 h 5664200"/>
                  <a:gd name="connsiteX13-1701" fmla="*/ 4508500 w 4557762"/>
                  <a:gd name="connsiteY13-1702" fmla="*/ 3848100 h 5664200"/>
                  <a:gd name="connsiteX14-1703" fmla="*/ 4546600 w 4557762"/>
                  <a:gd name="connsiteY14-1704" fmla="*/ 4140200 h 5664200"/>
                  <a:gd name="connsiteX15-1705" fmla="*/ 1295400 w 4557762"/>
                  <a:gd name="connsiteY15-1706" fmla="*/ 4114800 h 5664200"/>
                  <a:gd name="connsiteX16-1707" fmla="*/ 381000 w 4557762"/>
                  <a:gd name="connsiteY16-1708" fmla="*/ 4686300 h 5664200"/>
                  <a:gd name="connsiteX17-1709" fmla="*/ 0 w 4557762"/>
                  <a:gd name="connsiteY17-1710" fmla="*/ 5664200 h 5664200"/>
                  <a:gd name="connsiteX18-1711" fmla="*/ 12700 w 4557762"/>
                  <a:gd name="connsiteY18-1712" fmla="*/ 1397000 h 5664200"/>
                  <a:gd name="connsiteX0-1713" fmla="*/ 12700 w 4557762"/>
                  <a:gd name="connsiteY0-1714" fmla="*/ 1397000 h 5664200"/>
                  <a:gd name="connsiteX1-1715" fmla="*/ 165100 w 4557762"/>
                  <a:gd name="connsiteY1-1716" fmla="*/ 762000 h 5664200"/>
                  <a:gd name="connsiteX2-1717" fmla="*/ 614680 w 4557762"/>
                  <a:gd name="connsiteY2-1718" fmla="*/ 256540 h 5664200"/>
                  <a:gd name="connsiteX3-1719" fmla="*/ 1320800 w 4557762"/>
                  <a:gd name="connsiteY3-1720" fmla="*/ 12700 h 5664200"/>
                  <a:gd name="connsiteX4-1721" fmla="*/ 4521200 w 4557762"/>
                  <a:gd name="connsiteY4-1722" fmla="*/ 0 h 5664200"/>
                  <a:gd name="connsiteX5-1723" fmla="*/ 4394200 w 4557762"/>
                  <a:gd name="connsiteY5-1724" fmla="*/ 393700 h 5664200"/>
                  <a:gd name="connsiteX6-1725" fmla="*/ 4089400 w 4557762"/>
                  <a:gd name="connsiteY6-1726" fmla="*/ 571500 h 5664200"/>
                  <a:gd name="connsiteX7-1727" fmla="*/ 2311400 w 4557762"/>
                  <a:gd name="connsiteY7-1728" fmla="*/ 558800 h 5664200"/>
                  <a:gd name="connsiteX8-1729" fmla="*/ 1177925 w 4557762"/>
                  <a:gd name="connsiteY8-1730" fmla="*/ 1285875 h 5664200"/>
                  <a:gd name="connsiteX9-1731" fmla="*/ 990600 w 4557762"/>
                  <a:gd name="connsiteY9-1732" fmla="*/ 2336800 h 5664200"/>
                  <a:gd name="connsiteX10-1733" fmla="*/ 1476375 w 4557762"/>
                  <a:gd name="connsiteY10-1734" fmla="*/ 3178175 h 5664200"/>
                  <a:gd name="connsiteX11-1735" fmla="*/ 2634615 w 4557762"/>
                  <a:gd name="connsiteY11-1736" fmla="*/ 3549015 h 5664200"/>
                  <a:gd name="connsiteX12-1737" fmla="*/ 4025900 w 4557762"/>
                  <a:gd name="connsiteY12-1738" fmla="*/ 3540760 h 5664200"/>
                  <a:gd name="connsiteX13-1739" fmla="*/ 4508500 w 4557762"/>
                  <a:gd name="connsiteY13-1740" fmla="*/ 3848100 h 5664200"/>
                  <a:gd name="connsiteX14-1741" fmla="*/ 4546600 w 4557762"/>
                  <a:gd name="connsiteY14-1742" fmla="*/ 4140200 h 5664200"/>
                  <a:gd name="connsiteX15-1743" fmla="*/ 1295400 w 4557762"/>
                  <a:gd name="connsiteY15-1744" fmla="*/ 4114800 h 5664200"/>
                  <a:gd name="connsiteX16-1745" fmla="*/ 381000 w 4557762"/>
                  <a:gd name="connsiteY16-1746" fmla="*/ 4686300 h 5664200"/>
                  <a:gd name="connsiteX17-1747" fmla="*/ 0 w 4557762"/>
                  <a:gd name="connsiteY17-1748" fmla="*/ 5664200 h 5664200"/>
                  <a:gd name="connsiteX18-1749" fmla="*/ 12700 w 4557762"/>
                  <a:gd name="connsiteY18-1750" fmla="*/ 1397000 h 5664200"/>
                  <a:gd name="connsiteX0-1751" fmla="*/ 12700 w 4557762"/>
                  <a:gd name="connsiteY0-1752" fmla="*/ 1397000 h 5664200"/>
                  <a:gd name="connsiteX1-1753" fmla="*/ 165100 w 4557762"/>
                  <a:gd name="connsiteY1-1754" fmla="*/ 762000 h 5664200"/>
                  <a:gd name="connsiteX2-1755" fmla="*/ 614680 w 4557762"/>
                  <a:gd name="connsiteY2-1756" fmla="*/ 256540 h 5664200"/>
                  <a:gd name="connsiteX3-1757" fmla="*/ 1320800 w 4557762"/>
                  <a:gd name="connsiteY3-1758" fmla="*/ 12700 h 5664200"/>
                  <a:gd name="connsiteX4-1759" fmla="*/ 4521200 w 4557762"/>
                  <a:gd name="connsiteY4-1760" fmla="*/ 0 h 5664200"/>
                  <a:gd name="connsiteX5-1761" fmla="*/ 4394200 w 4557762"/>
                  <a:gd name="connsiteY5-1762" fmla="*/ 393700 h 5664200"/>
                  <a:gd name="connsiteX6-1763" fmla="*/ 4089400 w 4557762"/>
                  <a:gd name="connsiteY6-1764" fmla="*/ 571500 h 5664200"/>
                  <a:gd name="connsiteX7-1765" fmla="*/ 2311400 w 4557762"/>
                  <a:gd name="connsiteY7-1766" fmla="*/ 558800 h 5664200"/>
                  <a:gd name="connsiteX8-1767" fmla="*/ 1177925 w 4557762"/>
                  <a:gd name="connsiteY8-1768" fmla="*/ 1285875 h 5664200"/>
                  <a:gd name="connsiteX9-1769" fmla="*/ 990600 w 4557762"/>
                  <a:gd name="connsiteY9-1770" fmla="*/ 2336800 h 5664200"/>
                  <a:gd name="connsiteX10-1771" fmla="*/ 1476375 w 4557762"/>
                  <a:gd name="connsiteY10-1772" fmla="*/ 3178175 h 5664200"/>
                  <a:gd name="connsiteX11-1773" fmla="*/ 2634615 w 4557762"/>
                  <a:gd name="connsiteY11-1774" fmla="*/ 3549015 h 5664200"/>
                  <a:gd name="connsiteX12-1775" fmla="*/ 4025900 w 4557762"/>
                  <a:gd name="connsiteY12-1776" fmla="*/ 3540760 h 5664200"/>
                  <a:gd name="connsiteX13-1777" fmla="*/ 4508500 w 4557762"/>
                  <a:gd name="connsiteY13-1778" fmla="*/ 3848100 h 5664200"/>
                  <a:gd name="connsiteX14-1779" fmla="*/ 4546600 w 4557762"/>
                  <a:gd name="connsiteY14-1780" fmla="*/ 4140200 h 5664200"/>
                  <a:gd name="connsiteX15-1781" fmla="*/ 1295400 w 4557762"/>
                  <a:gd name="connsiteY15-1782" fmla="*/ 4114800 h 5664200"/>
                  <a:gd name="connsiteX16-1783" fmla="*/ 381000 w 4557762"/>
                  <a:gd name="connsiteY16-1784" fmla="*/ 4686300 h 5664200"/>
                  <a:gd name="connsiteX17-1785" fmla="*/ 0 w 4557762"/>
                  <a:gd name="connsiteY17-1786" fmla="*/ 5664200 h 5664200"/>
                  <a:gd name="connsiteX18-1787" fmla="*/ 12700 w 4557762"/>
                  <a:gd name="connsiteY18-1788" fmla="*/ 1397000 h 5664200"/>
                  <a:gd name="connsiteX0-1789" fmla="*/ 12700 w 4557762"/>
                  <a:gd name="connsiteY0-1790" fmla="*/ 1397000 h 5664200"/>
                  <a:gd name="connsiteX1-1791" fmla="*/ 165100 w 4557762"/>
                  <a:gd name="connsiteY1-1792" fmla="*/ 762000 h 5664200"/>
                  <a:gd name="connsiteX2-1793" fmla="*/ 614680 w 4557762"/>
                  <a:gd name="connsiteY2-1794" fmla="*/ 256540 h 5664200"/>
                  <a:gd name="connsiteX3-1795" fmla="*/ 1320800 w 4557762"/>
                  <a:gd name="connsiteY3-1796" fmla="*/ 12700 h 5664200"/>
                  <a:gd name="connsiteX4-1797" fmla="*/ 4521200 w 4557762"/>
                  <a:gd name="connsiteY4-1798" fmla="*/ 0 h 5664200"/>
                  <a:gd name="connsiteX5-1799" fmla="*/ 4394200 w 4557762"/>
                  <a:gd name="connsiteY5-1800" fmla="*/ 393700 h 5664200"/>
                  <a:gd name="connsiteX6-1801" fmla="*/ 4089400 w 4557762"/>
                  <a:gd name="connsiteY6-1802" fmla="*/ 571500 h 5664200"/>
                  <a:gd name="connsiteX7-1803" fmla="*/ 2311400 w 4557762"/>
                  <a:gd name="connsiteY7-1804" fmla="*/ 558800 h 5664200"/>
                  <a:gd name="connsiteX8-1805" fmla="*/ 1177925 w 4557762"/>
                  <a:gd name="connsiteY8-1806" fmla="*/ 1285875 h 5664200"/>
                  <a:gd name="connsiteX9-1807" fmla="*/ 990600 w 4557762"/>
                  <a:gd name="connsiteY9-1808" fmla="*/ 2336800 h 5664200"/>
                  <a:gd name="connsiteX10-1809" fmla="*/ 1476375 w 4557762"/>
                  <a:gd name="connsiteY10-1810" fmla="*/ 3178175 h 5664200"/>
                  <a:gd name="connsiteX11-1811" fmla="*/ 2634615 w 4557762"/>
                  <a:gd name="connsiteY11-1812" fmla="*/ 3549015 h 5664200"/>
                  <a:gd name="connsiteX12-1813" fmla="*/ 4025900 w 4557762"/>
                  <a:gd name="connsiteY12-1814" fmla="*/ 3540760 h 5664200"/>
                  <a:gd name="connsiteX13-1815" fmla="*/ 4508500 w 4557762"/>
                  <a:gd name="connsiteY13-1816" fmla="*/ 3848100 h 5664200"/>
                  <a:gd name="connsiteX14-1817" fmla="*/ 4546600 w 4557762"/>
                  <a:gd name="connsiteY14-1818" fmla="*/ 4140200 h 5664200"/>
                  <a:gd name="connsiteX15-1819" fmla="*/ 1295400 w 4557762"/>
                  <a:gd name="connsiteY15-1820" fmla="*/ 4114800 h 5664200"/>
                  <a:gd name="connsiteX16-1821" fmla="*/ 381000 w 4557762"/>
                  <a:gd name="connsiteY16-1822" fmla="*/ 4686300 h 5664200"/>
                  <a:gd name="connsiteX17-1823" fmla="*/ 0 w 4557762"/>
                  <a:gd name="connsiteY17-1824" fmla="*/ 5664200 h 5664200"/>
                  <a:gd name="connsiteX18-1825" fmla="*/ 12700 w 4557762"/>
                  <a:gd name="connsiteY18-1826" fmla="*/ 1397000 h 5664200"/>
                  <a:gd name="connsiteX0-1827" fmla="*/ 12700 w 4557762"/>
                  <a:gd name="connsiteY0-1828" fmla="*/ 1397000 h 5664200"/>
                  <a:gd name="connsiteX1-1829" fmla="*/ 165100 w 4557762"/>
                  <a:gd name="connsiteY1-1830" fmla="*/ 762000 h 5664200"/>
                  <a:gd name="connsiteX2-1831" fmla="*/ 614680 w 4557762"/>
                  <a:gd name="connsiteY2-1832" fmla="*/ 256540 h 5664200"/>
                  <a:gd name="connsiteX3-1833" fmla="*/ 1320800 w 4557762"/>
                  <a:gd name="connsiteY3-1834" fmla="*/ 12700 h 5664200"/>
                  <a:gd name="connsiteX4-1835" fmla="*/ 4521200 w 4557762"/>
                  <a:gd name="connsiteY4-1836" fmla="*/ 0 h 5664200"/>
                  <a:gd name="connsiteX5-1837" fmla="*/ 4394200 w 4557762"/>
                  <a:gd name="connsiteY5-1838" fmla="*/ 393700 h 5664200"/>
                  <a:gd name="connsiteX6-1839" fmla="*/ 4089400 w 4557762"/>
                  <a:gd name="connsiteY6-1840" fmla="*/ 571500 h 5664200"/>
                  <a:gd name="connsiteX7-1841" fmla="*/ 2311400 w 4557762"/>
                  <a:gd name="connsiteY7-1842" fmla="*/ 558800 h 5664200"/>
                  <a:gd name="connsiteX8-1843" fmla="*/ 1177925 w 4557762"/>
                  <a:gd name="connsiteY8-1844" fmla="*/ 1285875 h 5664200"/>
                  <a:gd name="connsiteX9-1845" fmla="*/ 990600 w 4557762"/>
                  <a:gd name="connsiteY9-1846" fmla="*/ 2336800 h 5664200"/>
                  <a:gd name="connsiteX10-1847" fmla="*/ 1476375 w 4557762"/>
                  <a:gd name="connsiteY10-1848" fmla="*/ 3178175 h 5664200"/>
                  <a:gd name="connsiteX11-1849" fmla="*/ 2634615 w 4557762"/>
                  <a:gd name="connsiteY11-1850" fmla="*/ 3549015 h 5664200"/>
                  <a:gd name="connsiteX12-1851" fmla="*/ 4025900 w 4557762"/>
                  <a:gd name="connsiteY12-1852" fmla="*/ 3540760 h 5664200"/>
                  <a:gd name="connsiteX13-1853" fmla="*/ 4508500 w 4557762"/>
                  <a:gd name="connsiteY13-1854" fmla="*/ 3848100 h 5664200"/>
                  <a:gd name="connsiteX14-1855" fmla="*/ 4546600 w 4557762"/>
                  <a:gd name="connsiteY14-1856" fmla="*/ 4140200 h 5664200"/>
                  <a:gd name="connsiteX15-1857" fmla="*/ 1295400 w 4557762"/>
                  <a:gd name="connsiteY15-1858" fmla="*/ 4114800 h 5664200"/>
                  <a:gd name="connsiteX16-1859" fmla="*/ 381000 w 4557762"/>
                  <a:gd name="connsiteY16-1860" fmla="*/ 4686300 h 5664200"/>
                  <a:gd name="connsiteX17-1861" fmla="*/ 0 w 4557762"/>
                  <a:gd name="connsiteY17-1862" fmla="*/ 5664200 h 5664200"/>
                  <a:gd name="connsiteX18-1863" fmla="*/ 12700 w 4557762"/>
                  <a:gd name="connsiteY18-1864" fmla="*/ 1397000 h 5664200"/>
                  <a:gd name="connsiteX0-1865" fmla="*/ 12700 w 4559864"/>
                  <a:gd name="connsiteY0-1866" fmla="*/ 1397000 h 5664200"/>
                  <a:gd name="connsiteX1-1867" fmla="*/ 165100 w 4559864"/>
                  <a:gd name="connsiteY1-1868" fmla="*/ 762000 h 5664200"/>
                  <a:gd name="connsiteX2-1869" fmla="*/ 614680 w 4559864"/>
                  <a:gd name="connsiteY2-1870" fmla="*/ 256540 h 5664200"/>
                  <a:gd name="connsiteX3-1871" fmla="*/ 1320800 w 4559864"/>
                  <a:gd name="connsiteY3-1872" fmla="*/ 12700 h 5664200"/>
                  <a:gd name="connsiteX4-1873" fmla="*/ 4521200 w 4559864"/>
                  <a:gd name="connsiteY4-1874" fmla="*/ 0 h 5664200"/>
                  <a:gd name="connsiteX5-1875" fmla="*/ 4432300 w 4559864"/>
                  <a:gd name="connsiteY5-1876" fmla="*/ 416560 h 5664200"/>
                  <a:gd name="connsiteX6-1877" fmla="*/ 4089400 w 4559864"/>
                  <a:gd name="connsiteY6-1878" fmla="*/ 571500 h 5664200"/>
                  <a:gd name="connsiteX7-1879" fmla="*/ 2311400 w 4559864"/>
                  <a:gd name="connsiteY7-1880" fmla="*/ 558800 h 5664200"/>
                  <a:gd name="connsiteX8-1881" fmla="*/ 1177925 w 4559864"/>
                  <a:gd name="connsiteY8-1882" fmla="*/ 1285875 h 5664200"/>
                  <a:gd name="connsiteX9-1883" fmla="*/ 990600 w 4559864"/>
                  <a:gd name="connsiteY9-1884" fmla="*/ 2336800 h 5664200"/>
                  <a:gd name="connsiteX10-1885" fmla="*/ 1476375 w 4559864"/>
                  <a:gd name="connsiteY10-1886" fmla="*/ 3178175 h 5664200"/>
                  <a:gd name="connsiteX11-1887" fmla="*/ 2634615 w 4559864"/>
                  <a:gd name="connsiteY11-1888" fmla="*/ 3549015 h 5664200"/>
                  <a:gd name="connsiteX12-1889" fmla="*/ 4025900 w 4559864"/>
                  <a:gd name="connsiteY12-1890" fmla="*/ 3540760 h 5664200"/>
                  <a:gd name="connsiteX13-1891" fmla="*/ 4508500 w 4559864"/>
                  <a:gd name="connsiteY13-1892" fmla="*/ 3848100 h 5664200"/>
                  <a:gd name="connsiteX14-1893" fmla="*/ 4546600 w 4559864"/>
                  <a:gd name="connsiteY14-1894" fmla="*/ 4140200 h 5664200"/>
                  <a:gd name="connsiteX15-1895" fmla="*/ 1295400 w 4559864"/>
                  <a:gd name="connsiteY15-1896" fmla="*/ 4114800 h 5664200"/>
                  <a:gd name="connsiteX16-1897" fmla="*/ 381000 w 4559864"/>
                  <a:gd name="connsiteY16-1898" fmla="*/ 4686300 h 5664200"/>
                  <a:gd name="connsiteX17-1899" fmla="*/ 0 w 4559864"/>
                  <a:gd name="connsiteY17-1900" fmla="*/ 5664200 h 5664200"/>
                  <a:gd name="connsiteX18-1901" fmla="*/ 12700 w 4559864"/>
                  <a:gd name="connsiteY18-1902" fmla="*/ 1397000 h 5664200"/>
                  <a:gd name="connsiteX0-1903" fmla="*/ 12700 w 4557762"/>
                  <a:gd name="connsiteY0-1904" fmla="*/ 1397000 h 5664200"/>
                  <a:gd name="connsiteX1-1905" fmla="*/ 165100 w 4557762"/>
                  <a:gd name="connsiteY1-1906" fmla="*/ 762000 h 5664200"/>
                  <a:gd name="connsiteX2-1907" fmla="*/ 614680 w 4557762"/>
                  <a:gd name="connsiteY2-1908" fmla="*/ 256540 h 5664200"/>
                  <a:gd name="connsiteX3-1909" fmla="*/ 1320800 w 4557762"/>
                  <a:gd name="connsiteY3-1910" fmla="*/ 12700 h 5664200"/>
                  <a:gd name="connsiteX4-1911" fmla="*/ 4521200 w 4557762"/>
                  <a:gd name="connsiteY4-1912" fmla="*/ 0 h 5664200"/>
                  <a:gd name="connsiteX5-1913" fmla="*/ 4432300 w 4557762"/>
                  <a:gd name="connsiteY5-1914" fmla="*/ 416560 h 5664200"/>
                  <a:gd name="connsiteX6-1915" fmla="*/ 4089400 w 4557762"/>
                  <a:gd name="connsiteY6-1916" fmla="*/ 571500 h 5664200"/>
                  <a:gd name="connsiteX7-1917" fmla="*/ 2311400 w 4557762"/>
                  <a:gd name="connsiteY7-1918" fmla="*/ 558800 h 5664200"/>
                  <a:gd name="connsiteX8-1919" fmla="*/ 1177925 w 4557762"/>
                  <a:gd name="connsiteY8-1920" fmla="*/ 1285875 h 5664200"/>
                  <a:gd name="connsiteX9-1921" fmla="*/ 990600 w 4557762"/>
                  <a:gd name="connsiteY9-1922" fmla="*/ 2336800 h 5664200"/>
                  <a:gd name="connsiteX10-1923" fmla="*/ 1476375 w 4557762"/>
                  <a:gd name="connsiteY10-1924" fmla="*/ 3178175 h 5664200"/>
                  <a:gd name="connsiteX11-1925" fmla="*/ 2634615 w 4557762"/>
                  <a:gd name="connsiteY11-1926" fmla="*/ 3549015 h 5664200"/>
                  <a:gd name="connsiteX12-1927" fmla="*/ 4025900 w 4557762"/>
                  <a:gd name="connsiteY12-1928" fmla="*/ 3540760 h 5664200"/>
                  <a:gd name="connsiteX13-1929" fmla="*/ 4508500 w 4557762"/>
                  <a:gd name="connsiteY13-1930" fmla="*/ 3848100 h 5664200"/>
                  <a:gd name="connsiteX14-1931" fmla="*/ 4546600 w 4557762"/>
                  <a:gd name="connsiteY14-1932" fmla="*/ 4140200 h 5664200"/>
                  <a:gd name="connsiteX15-1933" fmla="*/ 1295400 w 4557762"/>
                  <a:gd name="connsiteY15-1934" fmla="*/ 4114800 h 5664200"/>
                  <a:gd name="connsiteX16-1935" fmla="*/ 381000 w 4557762"/>
                  <a:gd name="connsiteY16-1936" fmla="*/ 4686300 h 5664200"/>
                  <a:gd name="connsiteX17-1937" fmla="*/ 0 w 4557762"/>
                  <a:gd name="connsiteY17-1938" fmla="*/ 5664200 h 5664200"/>
                  <a:gd name="connsiteX18-1939" fmla="*/ 12700 w 4557762"/>
                  <a:gd name="connsiteY18-1940" fmla="*/ 1397000 h 5664200"/>
                  <a:gd name="connsiteX0-1941" fmla="*/ 12700 w 4557762"/>
                  <a:gd name="connsiteY0-1942" fmla="*/ 1397000 h 5664200"/>
                  <a:gd name="connsiteX1-1943" fmla="*/ 165100 w 4557762"/>
                  <a:gd name="connsiteY1-1944" fmla="*/ 762000 h 5664200"/>
                  <a:gd name="connsiteX2-1945" fmla="*/ 614680 w 4557762"/>
                  <a:gd name="connsiteY2-1946" fmla="*/ 256540 h 5664200"/>
                  <a:gd name="connsiteX3-1947" fmla="*/ 1320800 w 4557762"/>
                  <a:gd name="connsiteY3-1948" fmla="*/ 12700 h 5664200"/>
                  <a:gd name="connsiteX4-1949" fmla="*/ 4521200 w 4557762"/>
                  <a:gd name="connsiteY4-1950" fmla="*/ 0 h 5664200"/>
                  <a:gd name="connsiteX5-1951" fmla="*/ 4432300 w 4557762"/>
                  <a:gd name="connsiteY5-1952" fmla="*/ 416560 h 5664200"/>
                  <a:gd name="connsiteX6-1953" fmla="*/ 4089400 w 4557762"/>
                  <a:gd name="connsiteY6-1954" fmla="*/ 571500 h 5664200"/>
                  <a:gd name="connsiteX7-1955" fmla="*/ 2311400 w 4557762"/>
                  <a:gd name="connsiteY7-1956" fmla="*/ 558800 h 5664200"/>
                  <a:gd name="connsiteX8-1957" fmla="*/ 1177925 w 4557762"/>
                  <a:gd name="connsiteY8-1958" fmla="*/ 1285875 h 5664200"/>
                  <a:gd name="connsiteX9-1959" fmla="*/ 990600 w 4557762"/>
                  <a:gd name="connsiteY9-1960" fmla="*/ 2336800 h 5664200"/>
                  <a:gd name="connsiteX10-1961" fmla="*/ 1476375 w 4557762"/>
                  <a:gd name="connsiteY10-1962" fmla="*/ 3178175 h 5664200"/>
                  <a:gd name="connsiteX11-1963" fmla="*/ 2634615 w 4557762"/>
                  <a:gd name="connsiteY11-1964" fmla="*/ 3549015 h 5664200"/>
                  <a:gd name="connsiteX12-1965" fmla="*/ 4025900 w 4557762"/>
                  <a:gd name="connsiteY12-1966" fmla="*/ 3540760 h 5664200"/>
                  <a:gd name="connsiteX13-1967" fmla="*/ 4508500 w 4557762"/>
                  <a:gd name="connsiteY13-1968" fmla="*/ 3848100 h 5664200"/>
                  <a:gd name="connsiteX14-1969" fmla="*/ 4546600 w 4557762"/>
                  <a:gd name="connsiteY14-1970" fmla="*/ 4140200 h 5664200"/>
                  <a:gd name="connsiteX15-1971" fmla="*/ 1295400 w 4557762"/>
                  <a:gd name="connsiteY15-1972" fmla="*/ 4114800 h 5664200"/>
                  <a:gd name="connsiteX16-1973" fmla="*/ 381000 w 4557762"/>
                  <a:gd name="connsiteY16-1974" fmla="*/ 4686300 h 5664200"/>
                  <a:gd name="connsiteX17-1975" fmla="*/ 0 w 4557762"/>
                  <a:gd name="connsiteY17-1976" fmla="*/ 5664200 h 5664200"/>
                  <a:gd name="connsiteX18-1977" fmla="*/ 12700 w 4557762"/>
                  <a:gd name="connsiteY18-1978" fmla="*/ 1397000 h 566420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  <a:cxn ang="0">
                    <a:pos x="connsiteX11-23" y="connsiteY11-24"/>
                  </a:cxn>
                  <a:cxn ang="0">
                    <a:pos x="connsiteX12-25" y="connsiteY12-26"/>
                  </a:cxn>
                  <a:cxn ang="0">
                    <a:pos x="connsiteX13-27" y="connsiteY13-28"/>
                  </a:cxn>
                  <a:cxn ang="0">
                    <a:pos x="connsiteX14-29" y="connsiteY14-30"/>
                  </a:cxn>
                  <a:cxn ang="0">
                    <a:pos x="connsiteX15-31" y="connsiteY15-32"/>
                  </a:cxn>
                  <a:cxn ang="0">
                    <a:pos x="connsiteX16-33" y="connsiteY16-34"/>
                  </a:cxn>
                  <a:cxn ang="0">
                    <a:pos x="connsiteX17-35" y="connsiteY17-36"/>
                  </a:cxn>
                  <a:cxn ang="0">
                    <a:pos x="connsiteX18-37" y="connsiteY18-38"/>
                  </a:cxn>
                </a:cxnLst>
                <a:rect l="l" t="t" r="r" b="b"/>
                <a:pathLst>
                  <a:path w="4557762" h="5664200">
                    <a:moveTo>
                      <a:pt x="12700" y="1397000"/>
                    </a:moveTo>
                    <a:cubicBezTo>
                      <a:pt x="63500" y="1185333"/>
                      <a:pt x="45720" y="950807"/>
                      <a:pt x="165100" y="762000"/>
                    </a:cubicBezTo>
                    <a:cubicBezTo>
                      <a:pt x="317500" y="552873"/>
                      <a:pt x="424180" y="366607"/>
                      <a:pt x="614680" y="256540"/>
                    </a:cubicBezTo>
                    <a:cubicBezTo>
                      <a:pt x="792057" y="177377"/>
                      <a:pt x="926253" y="74507"/>
                      <a:pt x="1320800" y="12700"/>
                    </a:cubicBezTo>
                    <a:lnTo>
                      <a:pt x="4521200" y="0"/>
                    </a:lnTo>
                    <a:cubicBezTo>
                      <a:pt x="4600787" y="131233"/>
                      <a:pt x="4527973" y="292947"/>
                      <a:pt x="4432300" y="416560"/>
                    </a:cubicBezTo>
                    <a:cubicBezTo>
                      <a:pt x="4338320" y="498687"/>
                      <a:pt x="4229100" y="557953"/>
                      <a:pt x="4089400" y="571500"/>
                    </a:cubicBezTo>
                    <a:lnTo>
                      <a:pt x="2311400" y="558800"/>
                    </a:lnTo>
                    <a:cubicBezTo>
                      <a:pt x="1790700" y="629708"/>
                      <a:pt x="1374775" y="929217"/>
                      <a:pt x="1177925" y="1285875"/>
                    </a:cubicBezTo>
                    <a:cubicBezTo>
                      <a:pt x="963083" y="1674283"/>
                      <a:pt x="976842" y="2034117"/>
                      <a:pt x="990600" y="2336800"/>
                    </a:cubicBezTo>
                    <a:cubicBezTo>
                      <a:pt x="1038225" y="2677583"/>
                      <a:pt x="1295400" y="2999317"/>
                      <a:pt x="1476375" y="3178175"/>
                    </a:cubicBezTo>
                    <a:cubicBezTo>
                      <a:pt x="1847850" y="3388783"/>
                      <a:pt x="2282190" y="3481282"/>
                      <a:pt x="2634615" y="3549015"/>
                    </a:cubicBezTo>
                    <a:cubicBezTo>
                      <a:pt x="3122507" y="3565313"/>
                      <a:pt x="3532293" y="3526367"/>
                      <a:pt x="4025900" y="3540760"/>
                    </a:cubicBezTo>
                    <a:cubicBezTo>
                      <a:pt x="4295987" y="3569547"/>
                      <a:pt x="4421293" y="3705013"/>
                      <a:pt x="4508500" y="3848100"/>
                    </a:cubicBezTo>
                    <a:cubicBezTo>
                      <a:pt x="4566920" y="3945467"/>
                      <a:pt x="4564380" y="4042833"/>
                      <a:pt x="4546600" y="4140200"/>
                    </a:cubicBezTo>
                    <a:lnTo>
                      <a:pt x="1295400" y="4114800"/>
                    </a:lnTo>
                    <a:cubicBezTo>
                      <a:pt x="914400" y="4198620"/>
                      <a:pt x="586740" y="4434840"/>
                      <a:pt x="381000" y="4686300"/>
                    </a:cubicBezTo>
                    <a:cubicBezTo>
                      <a:pt x="162560" y="5012267"/>
                      <a:pt x="127000" y="5338233"/>
                      <a:pt x="0" y="5664200"/>
                    </a:cubicBezTo>
                    <a:cubicBezTo>
                      <a:pt x="4233" y="4237567"/>
                      <a:pt x="8467" y="2810933"/>
                      <a:pt x="12700" y="1397000"/>
                    </a:cubicBezTo>
                    <a:close/>
                  </a:path>
                </a:pathLst>
              </a:custGeom>
              <a:solidFill>
                <a:srgbClr val="F1D2B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1" name="任意多边形 10"/>
            <p:cNvSpPr/>
            <p:nvPr/>
          </p:nvSpPr>
          <p:spPr>
            <a:xfrm>
              <a:off x="3858306" y="1333500"/>
              <a:ext cx="604912" cy="207825"/>
            </a:xfrm>
            <a:custGeom>
              <a:avLst/>
              <a:gdLst>
                <a:gd name="connsiteX0" fmla="*/ 0 w 571500"/>
                <a:gd name="connsiteY0" fmla="*/ 0 h 190500"/>
                <a:gd name="connsiteX1" fmla="*/ 152400 w 571500"/>
                <a:gd name="connsiteY1" fmla="*/ 190500 h 190500"/>
                <a:gd name="connsiteX2" fmla="*/ 431800 w 571500"/>
                <a:gd name="connsiteY2" fmla="*/ 177800 h 190500"/>
                <a:gd name="connsiteX3" fmla="*/ 571500 w 571500"/>
                <a:gd name="connsiteY3" fmla="*/ 12700 h 190500"/>
                <a:gd name="connsiteX4" fmla="*/ 0 w 571500"/>
                <a:gd name="connsiteY4" fmla="*/ 0 h 190500"/>
                <a:gd name="connsiteX0-1" fmla="*/ 18062 w 589562"/>
                <a:gd name="connsiteY0-2" fmla="*/ 0 h 190500"/>
                <a:gd name="connsiteX1-3" fmla="*/ 170462 w 589562"/>
                <a:gd name="connsiteY1-4" fmla="*/ 190500 h 190500"/>
                <a:gd name="connsiteX2-5" fmla="*/ 449862 w 589562"/>
                <a:gd name="connsiteY2-6" fmla="*/ 177800 h 190500"/>
                <a:gd name="connsiteX3-7" fmla="*/ 589562 w 589562"/>
                <a:gd name="connsiteY3-8" fmla="*/ 12700 h 190500"/>
                <a:gd name="connsiteX4-9" fmla="*/ 18062 w 589562"/>
                <a:gd name="connsiteY4-10" fmla="*/ 0 h 190500"/>
                <a:gd name="connsiteX0-11" fmla="*/ 18062 w 609395"/>
                <a:gd name="connsiteY0-12" fmla="*/ 0 h 190500"/>
                <a:gd name="connsiteX1-13" fmla="*/ 170462 w 609395"/>
                <a:gd name="connsiteY1-14" fmla="*/ 190500 h 190500"/>
                <a:gd name="connsiteX2-15" fmla="*/ 449862 w 609395"/>
                <a:gd name="connsiteY2-16" fmla="*/ 177800 h 190500"/>
                <a:gd name="connsiteX3-17" fmla="*/ 589562 w 609395"/>
                <a:gd name="connsiteY3-18" fmla="*/ 12700 h 190500"/>
                <a:gd name="connsiteX4-19" fmla="*/ 18062 w 609395"/>
                <a:gd name="connsiteY4-20" fmla="*/ 0 h 190500"/>
                <a:gd name="connsiteX0-21" fmla="*/ 18062 w 589564"/>
                <a:gd name="connsiteY0-22" fmla="*/ 0 h 190500"/>
                <a:gd name="connsiteX1-23" fmla="*/ 170462 w 589564"/>
                <a:gd name="connsiteY1-24" fmla="*/ 190500 h 190500"/>
                <a:gd name="connsiteX2-25" fmla="*/ 449862 w 589564"/>
                <a:gd name="connsiteY2-26" fmla="*/ 177800 h 190500"/>
                <a:gd name="connsiteX3-27" fmla="*/ 589562 w 589564"/>
                <a:gd name="connsiteY3-28" fmla="*/ 12700 h 190500"/>
                <a:gd name="connsiteX4-29" fmla="*/ 18062 w 589564"/>
                <a:gd name="connsiteY4-30" fmla="*/ 0 h 190500"/>
                <a:gd name="connsiteX0-31" fmla="*/ 18062 w 603852"/>
                <a:gd name="connsiteY0-32" fmla="*/ 0 h 190500"/>
                <a:gd name="connsiteX1-33" fmla="*/ 170462 w 603852"/>
                <a:gd name="connsiteY1-34" fmla="*/ 190500 h 190500"/>
                <a:gd name="connsiteX2-35" fmla="*/ 449862 w 603852"/>
                <a:gd name="connsiteY2-36" fmla="*/ 177800 h 190500"/>
                <a:gd name="connsiteX3-37" fmla="*/ 603850 w 603852"/>
                <a:gd name="connsiteY3-38" fmla="*/ 3175 h 190500"/>
                <a:gd name="connsiteX4-39" fmla="*/ 18062 w 603852"/>
                <a:gd name="connsiteY4-40" fmla="*/ 0 h 190500"/>
                <a:gd name="connsiteX0-41" fmla="*/ 18062 w 603852"/>
                <a:gd name="connsiteY0-42" fmla="*/ 0 h 190500"/>
                <a:gd name="connsiteX1-43" fmla="*/ 170462 w 603852"/>
                <a:gd name="connsiteY1-44" fmla="*/ 190500 h 190500"/>
                <a:gd name="connsiteX2-45" fmla="*/ 464149 w 603852"/>
                <a:gd name="connsiteY2-46" fmla="*/ 177800 h 190500"/>
                <a:gd name="connsiteX3-47" fmla="*/ 603850 w 603852"/>
                <a:gd name="connsiteY3-48" fmla="*/ 3175 h 190500"/>
                <a:gd name="connsiteX4-49" fmla="*/ 18062 w 603852"/>
                <a:gd name="connsiteY4-50" fmla="*/ 0 h 190500"/>
                <a:gd name="connsiteX0-51" fmla="*/ 18062 w 603852"/>
                <a:gd name="connsiteY0-52" fmla="*/ 0 h 207825"/>
                <a:gd name="connsiteX1-53" fmla="*/ 170462 w 603852"/>
                <a:gd name="connsiteY1-54" fmla="*/ 190500 h 207825"/>
                <a:gd name="connsiteX2-55" fmla="*/ 464149 w 603852"/>
                <a:gd name="connsiteY2-56" fmla="*/ 177800 h 207825"/>
                <a:gd name="connsiteX3-57" fmla="*/ 603850 w 603852"/>
                <a:gd name="connsiteY3-58" fmla="*/ 3175 h 207825"/>
                <a:gd name="connsiteX4-59" fmla="*/ 18062 w 603852"/>
                <a:gd name="connsiteY4-60" fmla="*/ 0 h 207825"/>
                <a:gd name="connsiteX0-61" fmla="*/ 16552 w 621392"/>
                <a:gd name="connsiteY0-62" fmla="*/ 0 h 207825"/>
                <a:gd name="connsiteX1-63" fmla="*/ 188002 w 621392"/>
                <a:gd name="connsiteY1-64" fmla="*/ 190500 h 207825"/>
                <a:gd name="connsiteX2-65" fmla="*/ 481689 w 621392"/>
                <a:gd name="connsiteY2-66" fmla="*/ 177800 h 207825"/>
                <a:gd name="connsiteX3-67" fmla="*/ 621390 w 621392"/>
                <a:gd name="connsiteY3-68" fmla="*/ 3175 h 207825"/>
                <a:gd name="connsiteX4-69" fmla="*/ 16552 w 621392"/>
                <a:gd name="connsiteY4-70" fmla="*/ 0 h 207825"/>
                <a:gd name="connsiteX0-71" fmla="*/ 72 w 604912"/>
                <a:gd name="connsiteY0-72" fmla="*/ 0 h 207825"/>
                <a:gd name="connsiteX1-73" fmla="*/ 171522 w 604912"/>
                <a:gd name="connsiteY1-74" fmla="*/ 190500 h 207825"/>
                <a:gd name="connsiteX2-75" fmla="*/ 465209 w 604912"/>
                <a:gd name="connsiteY2-76" fmla="*/ 177800 h 207825"/>
                <a:gd name="connsiteX3-77" fmla="*/ 604910 w 604912"/>
                <a:gd name="connsiteY3-78" fmla="*/ 3175 h 207825"/>
                <a:gd name="connsiteX4-79" fmla="*/ 72 w 604912"/>
                <a:gd name="connsiteY4-80" fmla="*/ 0 h 20782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604912" h="207825">
                  <a:moveTo>
                    <a:pt x="72" y="0"/>
                  </a:moveTo>
                  <a:cubicBezTo>
                    <a:pt x="-3103" y="43921"/>
                    <a:pt x="99555" y="160867"/>
                    <a:pt x="171522" y="190500"/>
                  </a:cubicBezTo>
                  <a:cubicBezTo>
                    <a:pt x="245870" y="220133"/>
                    <a:pt x="392978" y="209021"/>
                    <a:pt x="465209" y="177800"/>
                  </a:cubicBezTo>
                  <a:cubicBezTo>
                    <a:pt x="535059" y="148167"/>
                    <a:pt x="605440" y="75670"/>
                    <a:pt x="604910" y="3175"/>
                  </a:cubicBezTo>
                  <a:lnTo>
                    <a:pt x="72" y="0"/>
                  </a:lnTo>
                  <a:close/>
                </a:path>
              </a:pathLst>
            </a:custGeom>
            <a:solidFill>
              <a:srgbClr val="FBEB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12" name="任意多边形 11"/>
            <p:cNvSpPr/>
            <p:nvPr/>
          </p:nvSpPr>
          <p:spPr>
            <a:xfrm flipH="1" flipV="1">
              <a:off x="3849460" y="5258552"/>
              <a:ext cx="604912" cy="207825"/>
            </a:xfrm>
            <a:custGeom>
              <a:avLst/>
              <a:gdLst>
                <a:gd name="connsiteX0" fmla="*/ 0 w 571500"/>
                <a:gd name="connsiteY0" fmla="*/ 0 h 190500"/>
                <a:gd name="connsiteX1" fmla="*/ 152400 w 571500"/>
                <a:gd name="connsiteY1" fmla="*/ 190500 h 190500"/>
                <a:gd name="connsiteX2" fmla="*/ 431800 w 571500"/>
                <a:gd name="connsiteY2" fmla="*/ 177800 h 190500"/>
                <a:gd name="connsiteX3" fmla="*/ 571500 w 571500"/>
                <a:gd name="connsiteY3" fmla="*/ 12700 h 190500"/>
                <a:gd name="connsiteX4" fmla="*/ 0 w 571500"/>
                <a:gd name="connsiteY4" fmla="*/ 0 h 190500"/>
                <a:gd name="connsiteX0-1" fmla="*/ 18062 w 589562"/>
                <a:gd name="connsiteY0-2" fmla="*/ 0 h 190500"/>
                <a:gd name="connsiteX1-3" fmla="*/ 170462 w 589562"/>
                <a:gd name="connsiteY1-4" fmla="*/ 190500 h 190500"/>
                <a:gd name="connsiteX2-5" fmla="*/ 449862 w 589562"/>
                <a:gd name="connsiteY2-6" fmla="*/ 177800 h 190500"/>
                <a:gd name="connsiteX3-7" fmla="*/ 589562 w 589562"/>
                <a:gd name="connsiteY3-8" fmla="*/ 12700 h 190500"/>
                <a:gd name="connsiteX4-9" fmla="*/ 18062 w 589562"/>
                <a:gd name="connsiteY4-10" fmla="*/ 0 h 190500"/>
                <a:gd name="connsiteX0-11" fmla="*/ 18062 w 609395"/>
                <a:gd name="connsiteY0-12" fmla="*/ 0 h 190500"/>
                <a:gd name="connsiteX1-13" fmla="*/ 170462 w 609395"/>
                <a:gd name="connsiteY1-14" fmla="*/ 190500 h 190500"/>
                <a:gd name="connsiteX2-15" fmla="*/ 449862 w 609395"/>
                <a:gd name="connsiteY2-16" fmla="*/ 177800 h 190500"/>
                <a:gd name="connsiteX3-17" fmla="*/ 589562 w 609395"/>
                <a:gd name="connsiteY3-18" fmla="*/ 12700 h 190500"/>
                <a:gd name="connsiteX4-19" fmla="*/ 18062 w 609395"/>
                <a:gd name="connsiteY4-20" fmla="*/ 0 h 190500"/>
                <a:gd name="connsiteX0-21" fmla="*/ 18062 w 589564"/>
                <a:gd name="connsiteY0-22" fmla="*/ 0 h 190500"/>
                <a:gd name="connsiteX1-23" fmla="*/ 170462 w 589564"/>
                <a:gd name="connsiteY1-24" fmla="*/ 190500 h 190500"/>
                <a:gd name="connsiteX2-25" fmla="*/ 449862 w 589564"/>
                <a:gd name="connsiteY2-26" fmla="*/ 177800 h 190500"/>
                <a:gd name="connsiteX3-27" fmla="*/ 589562 w 589564"/>
                <a:gd name="connsiteY3-28" fmla="*/ 12700 h 190500"/>
                <a:gd name="connsiteX4-29" fmla="*/ 18062 w 589564"/>
                <a:gd name="connsiteY4-30" fmla="*/ 0 h 190500"/>
                <a:gd name="connsiteX0-31" fmla="*/ 18062 w 603852"/>
                <a:gd name="connsiteY0-32" fmla="*/ 0 h 190500"/>
                <a:gd name="connsiteX1-33" fmla="*/ 170462 w 603852"/>
                <a:gd name="connsiteY1-34" fmla="*/ 190500 h 190500"/>
                <a:gd name="connsiteX2-35" fmla="*/ 449862 w 603852"/>
                <a:gd name="connsiteY2-36" fmla="*/ 177800 h 190500"/>
                <a:gd name="connsiteX3-37" fmla="*/ 603850 w 603852"/>
                <a:gd name="connsiteY3-38" fmla="*/ 3175 h 190500"/>
                <a:gd name="connsiteX4-39" fmla="*/ 18062 w 603852"/>
                <a:gd name="connsiteY4-40" fmla="*/ 0 h 190500"/>
                <a:gd name="connsiteX0-41" fmla="*/ 18062 w 603852"/>
                <a:gd name="connsiteY0-42" fmla="*/ 0 h 190500"/>
                <a:gd name="connsiteX1-43" fmla="*/ 170462 w 603852"/>
                <a:gd name="connsiteY1-44" fmla="*/ 190500 h 190500"/>
                <a:gd name="connsiteX2-45" fmla="*/ 464149 w 603852"/>
                <a:gd name="connsiteY2-46" fmla="*/ 177800 h 190500"/>
                <a:gd name="connsiteX3-47" fmla="*/ 603850 w 603852"/>
                <a:gd name="connsiteY3-48" fmla="*/ 3175 h 190500"/>
                <a:gd name="connsiteX4-49" fmla="*/ 18062 w 603852"/>
                <a:gd name="connsiteY4-50" fmla="*/ 0 h 190500"/>
                <a:gd name="connsiteX0-51" fmla="*/ 18062 w 603852"/>
                <a:gd name="connsiteY0-52" fmla="*/ 0 h 207825"/>
                <a:gd name="connsiteX1-53" fmla="*/ 170462 w 603852"/>
                <a:gd name="connsiteY1-54" fmla="*/ 190500 h 207825"/>
                <a:gd name="connsiteX2-55" fmla="*/ 464149 w 603852"/>
                <a:gd name="connsiteY2-56" fmla="*/ 177800 h 207825"/>
                <a:gd name="connsiteX3-57" fmla="*/ 603850 w 603852"/>
                <a:gd name="connsiteY3-58" fmla="*/ 3175 h 207825"/>
                <a:gd name="connsiteX4-59" fmla="*/ 18062 w 603852"/>
                <a:gd name="connsiteY4-60" fmla="*/ 0 h 207825"/>
                <a:gd name="connsiteX0-61" fmla="*/ 16552 w 621392"/>
                <a:gd name="connsiteY0-62" fmla="*/ 0 h 207825"/>
                <a:gd name="connsiteX1-63" fmla="*/ 188002 w 621392"/>
                <a:gd name="connsiteY1-64" fmla="*/ 190500 h 207825"/>
                <a:gd name="connsiteX2-65" fmla="*/ 481689 w 621392"/>
                <a:gd name="connsiteY2-66" fmla="*/ 177800 h 207825"/>
                <a:gd name="connsiteX3-67" fmla="*/ 621390 w 621392"/>
                <a:gd name="connsiteY3-68" fmla="*/ 3175 h 207825"/>
                <a:gd name="connsiteX4-69" fmla="*/ 16552 w 621392"/>
                <a:gd name="connsiteY4-70" fmla="*/ 0 h 207825"/>
                <a:gd name="connsiteX0-71" fmla="*/ 72 w 604912"/>
                <a:gd name="connsiteY0-72" fmla="*/ 0 h 207825"/>
                <a:gd name="connsiteX1-73" fmla="*/ 171522 w 604912"/>
                <a:gd name="connsiteY1-74" fmla="*/ 190500 h 207825"/>
                <a:gd name="connsiteX2-75" fmla="*/ 465209 w 604912"/>
                <a:gd name="connsiteY2-76" fmla="*/ 177800 h 207825"/>
                <a:gd name="connsiteX3-77" fmla="*/ 604910 w 604912"/>
                <a:gd name="connsiteY3-78" fmla="*/ 3175 h 207825"/>
                <a:gd name="connsiteX4-79" fmla="*/ 72 w 604912"/>
                <a:gd name="connsiteY4-80" fmla="*/ 0 h 20782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604912" h="207825">
                  <a:moveTo>
                    <a:pt x="72" y="0"/>
                  </a:moveTo>
                  <a:cubicBezTo>
                    <a:pt x="-3103" y="43921"/>
                    <a:pt x="99555" y="160867"/>
                    <a:pt x="171522" y="190500"/>
                  </a:cubicBezTo>
                  <a:cubicBezTo>
                    <a:pt x="245870" y="220133"/>
                    <a:pt x="392978" y="209021"/>
                    <a:pt x="465209" y="177800"/>
                  </a:cubicBezTo>
                  <a:cubicBezTo>
                    <a:pt x="535059" y="148167"/>
                    <a:pt x="605440" y="75670"/>
                    <a:pt x="604910" y="3175"/>
                  </a:cubicBezTo>
                  <a:lnTo>
                    <a:pt x="72" y="0"/>
                  </a:lnTo>
                  <a:close/>
                </a:path>
              </a:pathLst>
            </a:custGeom>
            <a:solidFill>
              <a:srgbClr val="FBEB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 flipH="1">
            <a:off x="8499025" y="783183"/>
            <a:ext cx="4512932" cy="5951328"/>
            <a:chOff x="-596909" y="0"/>
            <a:chExt cx="5392789" cy="6997700"/>
          </a:xfrm>
          <a:effectLst>
            <a:outerShdw blurRad="292100" dist="38100" sx="105000" sy="105000" algn="l" rotWithShape="0">
              <a:prstClr val="black">
                <a:alpha val="40000"/>
              </a:prstClr>
            </a:outerShdw>
          </a:effectLst>
        </p:grpSpPr>
        <p:grpSp>
          <p:nvGrpSpPr>
            <p:cNvPr id="26" name="组合 25"/>
            <p:cNvGrpSpPr/>
            <p:nvPr/>
          </p:nvGrpSpPr>
          <p:grpSpPr>
            <a:xfrm>
              <a:off x="-596909" y="0"/>
              <a:ext cx="5392789" cy="6997700"/>
              <a:chOff x="-939809" y="-779780"/>
              <a:chExt cx="5392789" cy="6997700"/>
            </a:xfrm>
          </p:grpSpPr>
          <p:sp>
            <p:nvSpPr>
              <p:cNvPr id="29" name="任意多边形 28"/>
              <p:cNvSpPr/>
              <p:nvPr/>
            </p:nvSpPr>
            <p:spPr>
              <a:xfrm rot="18198067">
                <a:off x="-1155557" y="-386090"/>
                <a:ext cx="2951193" cy="2519697"/>
              </a:xfrm>
              <a:custGeom>
                <a:avLst/>
                <a:gdLst>
                  <a:gd name="connsiteX0" fmla="*/ 25400 w 2844800"/>
                  <a:gd name="connsiteY0" fmla="*/ 1828800 h 2667000"/>
                  <a:gd name="connsiteX1" fmla="*/ 63500 w 2844800"/>
                  <a:gd name="connsiteY1" fmla="*/ 1778000 h 2667000"/>
                  <a:gd name="connsiteX2" fmla="*/ 2844800 w 2844800"/>
                  <a:gd name="connsiteY2" fmla="*/ 0 h 2667000"/>
                  <a:gd name="connsiteX3" fmla="*/ 2781300 w 2844800"/>
                  <a:gd name="connsiteY3" fmla="*/ 698500 h 2667000"/>
                  <a:gd name="connsiteX4" fmla="*/ 0 w 2844800"/>
                  <a:gd name="connsiteY4" fmla="*/ 2667000 h 2667000"/>
                  <a:gd name="connsiteX5" fmla="*/ 25400 w 2844800"/>
                  <a:gd name="connsiteY5" fmla="*/ 1828800 h 2667000"/>
                  <a:gd name="connsiteX0-1" fmla="*/ 25400 w 3161843"/>
                  <a:gd name="connsiteY0-2" fmla="*/ 1870490 h 2708690"/>
                  <a:gd name="connsiteX1-3" fmla="*/ 63500 w 3161843"/>
                  <a:gd name="connsiteY1-4" fmla="*/ 1819690 h 2708690"/>
                  <a:gd name="connsiteX2-5" fmla="*/ 2844800 w 3161843"/>
                  <a:gd name="connsiteY2-6" fmla="*/ 41690 h 2708690"/>
                  <a:gd name="connsiteX3-7" fmla="*/ 2781300 w 3161843"/>
                  <a:gd name="connsiteY3-8" fmla="*/ 740190 h 2708690"/>
                  <a:gd name="connsiteX4-9" fmla="*/ 0 w 3161843"/>
                  <a:gd name="connsiteY4-10" fmla="*/ 2708690 h 2708690"/>
                  <a:gd name="connsiteX5-11" fmla="*/ 25400 w 3161843"/>
                  <a:gd name="connsiteY5-12" fmla="*/ 1870490 h 2708690"/>
                  <a:gd name="connsiteX0-13" fmla="*/ 25400 w 3022149"/>
                  <a:gd name="connsiteY0-14" fmla="*/ 1828800 h 2667000"/>
                  <a:gd name="connsiteX1-15" fmla="*/ 63500 w 3022149"/>
                  <a:gd name="connsiteY1-16" fmla="*/ 1778000 h 2667000"/>
                  <a:gd name="connsiteX2-17" fmla="*/ 2844800 w 3022149"/>
                  <a:gd name="connsiteY2-18" fmla="*/ 0 h 2667000"/>
                  <a:gd name="connsiteX3-19" fmla="*/ 2781300 w 3022149"/>
                  <a:gd name="connsiteY3-20" fmla="*/ 698500 h 2667000"/>
                  <a:gd name="connsiteX4-21" fmla="*/ 0 w 3022149"/>
                  <a:gd name="connsiteY4-22" fmla="*/ 2667000 h 2667000"/>
                  <a:gd name="connsiteX5-23" fmla="*/ 25400 w 3022149"/>
                  <a:gd name="connsiteY5-24" fmla="*/ 1828800 h 2667000"/>
                  <a:gd name="connsiteX0-25" fmla="*/ 175315 w 3160328"/>
                  <a:gd name="connsiteY0-26" fmla="*/ 1836532 h 2674732"/>
                  <a:gd name="connsiteX1-27" fmla="*/ 213415 w 3160328"/>
                  <a:gd name="connsiteY1-28" fmla="*/ 1785732 h 2674732"/>
                  <a:gd name="connsiteX2-29" fmla="*/ 2957497 w 3160328"/>
                  <a:gd name="connsiteY2-30" fmla="*/ 0 h 2674732"/>
                  <a:gd name="connsiteX3-31" fmla="*/ 2931215 w 3160328"/>
                  <a:gd name="connsiteY3-32" fmla="*/ 706232 h 2674732"/>
                  <a:gd name="connsiteX4-33" fmla="*/ 149915 w 3160328"/>
                  <a:gd name="connsiteY4-34" fmla="*/ 2674732 h 2674732"/>
                  <a:gd name="connsiteX5-35" fmla="*/ 175315 w 3160328"/>
                  <a:gd name="connsiteY5-36" fmla="*/ 1836532 h 2674732"/>
                  <a:gd name="connsiteX0-37" fmla="*/ 175315 w 3122682"/>
                  <a:gd name="connsiteY0-38" fmla="*/ 1836532 h 2674732"/>
                  <a:gd name="connsiteX1-39" fmla="*/ 213415 w 3122682"/>
                  <a:gd name="connsiteY1-40" fmla="*/ 1785732 h 2674732"/>
                  <a:gd name="connsiteX2-41" fmla="*/ 2957497 w 3122682"/>
                  <a:gd name="connsiteY2-42" fmla="*/ 0 h 2674732"/>
                  <a:gd name="connsiteX3-43" fmla="*/ 2931215 w 3122682"/>
                  <a:gd name="connsiteY3-44" fmla="*/ 706232 h 2674732"/>
                  <a:gd name="connsiteX4-45" fmla="*/ 149915 w 3122682"/>
                  <a:gd name="connsiteY4-46" fmla="*/ 2674732 h 2674732"/>
                  <a:gd name="connsiteX5-47" fmla="*/ 175315 w 3122682"/>
                  <a:gd name="connsiteY5-48" fmla="*/ 1836532 h 2674732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</a:cxnLst>
                <a:rect l="l" t="t" r="r" b="b"/>
                <a:pathLst>
                  <a:path w="3122682" h="2674732">
                    <a:moveTo>
                      <a:pt x="175315" y="1836532"/>
                    </a:moveTo>
                    <a:cubicBezTo>
                      <a:pt x="188015" y="1819599"/>
                      <a:pt x="-250282" y="2091821"/>
                      <a:pt x="213415" y="1785732"/>
                    </a:cubicBezTo>
                    <a:lnTo>
                      <a:pt x="2957497" y="0"/>
                    </a:lnTo>
                    <a:cubicBezTo>
                      <a:pt x="3004064" y="35983"/>
                      <a:pt x="3320008" y="205063"/>
                      <a:pt x="2931215" y="706232"/>
                    </a:cubicBezTo>
                    <a:lnTo>
                      <a:pt x="149915" y="2674732"/>
                    </a:lnTo>
                    <a:lnTo>
                      <a:pt x="175315" y="1836532"/>
                    </a:lnTo>
                    <a:close/>
                  </a:path>
                </a:pathLst>
              </a:custGeom>
              <a:solidFill>
                <a:srgbClr val="CFA17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30" name="任意多边形 29"/>
              <p:cNvSpPr/>
              <p:nvPr/>
            </p:nvSpPr>
            <p:spPr>
              <a:xfrm rot="20117566">
                <a:off x="-780002" y="-620129"/>
                <a:ext cx="2856181" cy="2512413"/>
              </a:xfrm>
              <a:custGeom>
                <a:avLst/>
                <a:gdLst>
                  <a:gd name="connsiteX0" fmla="*/ 25400 w 2844800"/>
                  <a:gd name="connsiteY0" fmla="*/ 1828800 h 2667000"/>
                  <a:gd name="connsiteX1" fmla="*/ 63500 w 2844800"/>
                  <a:gd name="connsiteY1" fmla="*/ 1778000 h 2667000"/>
                  <a:gd name="connsiteX2" fmla="*/ 2844800 w 2844800"/>
                  <a:gd name="connsiteY2" fmla="*/ 0 h 2667000"/>
                  <a:gd name="connsiteX3" fmla="*/ 2781300 w 2844800"/>
                  <a:gd name="connsiteY3" fmla="*/ 698500 h 2667000"/>
                  <a:gd name="connsiteX4" fmla="*/ 0 w 2844800"/>
                  <a:gd name="connsiteY4" fmla="*/ 2667000 h 2667000"/>
                  <a:gd name="connsiteX5" fmla="*/ 25400 w 2844800"/>
                  <a:gd name="connsiteY5" fmla="*/ 1828800 h 2667000"/>
                  <a:gd name="connsiteX0-1" fmla="*/ 25400 w 3161843"/>
                  <a:gd name="connsiteY0-2" fmla="*/ 1870490 h 2708690"/>
                  <a:gd name="connsiteX1-3" fmla="*/ 63500 w 3161843"/>
                  <a:gd name="connsiteY1-4" fmla="*/ 1819690 h 2708690"/>
                  <a:gd name="connsiteX2-5" fmla="*/ 2844800 w 3161843"/>
                  <a:gd name="connsiteY2-6" fmla="*/ 41690 h 2708690"/>
                  <a:gd name="connsiteX3-7" fmla="*/ 2781300 w 3161843"/>
                  <a:gd name="connsiteY3-8" fmla="*/ 740190 h 2708690"/>
                  <a:gd name="connsiteX4-9" fmla="*/ 0 w 3161843"/>
                  <a:gd name="connsiteY4-10" fmla="*/ 2708690 h 2708690"/>
                  <a:gd name="connsiteX5-11" fmla="*/ 25400 w 3161843"/>
                  <a:gd name="connsiteY5-12" fmla="*/ 1870490 h 2708690"/>
                  <a:gd name="connsiteX0-13" fmla="*/ 25400 w 3022149"/>
                  <a:gd name="connsiteY0-14" fmla="*/ 1828800 h 2667000"/>
                  <a:gd name="connsiteX1-15" fmla="*/ 63500 w 3022149"/>
                  <a:gd name="connsiteY1-16" fmla="*/ 1778000 h 2667000"/>
                  <a:gd name="connsiteX2-17" fmla="*/ 2844800 w 3022149"/>
                  <a:gd name="connsiteY2-18" fmla="*/ 0 h 2667000"/>
                  <a:gd name="connsiteX3-19" fmla="*/ 2781300 w 3022149"/>
                  <a:gd name="connsiteY3-20" fmla="*/ 698500 h 2667000"/>
                  <a:gd name="connsiteX4-21" fmla="*/ 0 w 3022149"/>
                  <a:gd name="connsiteY4-22" fmla="*/ 2667000 h 2667000"/>
                  <a:gd name="connsiteX5-23" fmla="*/ 25400 w 3022149"/>
                  <a:gd name="connsiteY5-24" fmla="*/ 1828800 h 266700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</a:cxnLst>
                <a:rect l="l" t="t" r="r" b="b"/>
                <a:pathLst>
                  <a:path w="3022149" h="2667000">
                    <a:moveTo>
                      <a:pt x="25400" y="1828800"/>
                    </a:moveTo>
                    <a:lnTo>
                      <a:pt x="63500" y="1778000"/>
                    </a:lnTo>
                    <a:lnTo>
                      <a:pt x="2844800" y="0"/>
                    </a:lnTo>
                    <a:cubicBezTo>
                      <a:pt x="2891367" y="35983"/>
                      <a:pt x="3255433" y="254000"/>
                      <a:pt x="2781300" y="698500"/>
                    </a:cubicBezTo>
                    <a:lnTo>
                      <a:pt x="0" y="2667000"/>
                    </a:lnTo>
                    <a:lnTo>
                      <a:pt x="25400" y="1828800"/>
                    </a:lnTo>
                    <a:close/>
                  </a:path>
                </a:pathLst>
              </a:custGeom>
              <a:solidFill>
                <a:srgbClr val="DFB28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31" name="任意多边形 30"/>
              <p:cNvSpPr/>
              <p:nvPr/>
            </p:nvSpPr>
            <p:spPr>
              <a:xfrm>
                <a:off x="-102029" y="-779780"/>
                <a:ext cx="3022149" cy="2667000"/>
              </a:xfrm>
              <a:custGeom>
                <a:avLst/>
                <a:gdLst>
                  <a:gd name="connsiteX0" fmla="*/ 25400 w 2844800"/>
                  <a:gd name="connsiteY0" fmla="*/ 1828800 h 2667000"/>
                  <a:gd name="connsiteX1" fmla="*/ 63500 w 2844800"/>
                  <a:gd name="connsiteY1" fmla="*/ 1778000 h 2667000"/>
                  <a:gd name="connsiteX2" fmla="*/ 2844800 w 2844800"/>
                  <a:gd name="connsiteY2" fmla="*/ 0 h 2667000"/>
                  <a:gd name="connsiteX3" fmla="*/ 2781300 w 2844800"/>
                  <a:gd name="connsiteY3" fmla="*/ 698500 h 2667000"/>
                  <a:gd name="connsiteX4" fmla="*/ 0 w 2844800"/>
                  <a:gd name="connsiteY4" fmla="*/ 2667000 h 2667000"/>
                  <a:gd name="connsiteX5" fmla="*/ 25400 w 2844800"/>
                  <a:gd name="connsiteY5" fmla="*/ 1828800 h 2667000"/>
                  <a:gd name="connsiteX0-1" fmla="*/ 25400 w 3161843"/>
                  <a:gd name="connsiteY0-2" fmla="*/ 1870490 h 2708690"/>
                  <a:gd name="connsiteX1-3" fmla="*/ 63500 w 3161843"/>
                  <a:gd name="connsiteY1-4" fmla="*/ 1819690 h 2708690"/>
                  <a:gd name="connsiteX2-5" fmla="*/ 2844800 w 3161843"/>
                  <a:gd name="connsiteY2-6" fmla="*/ 41690 h 2708690"/>
                  <a:gd name="connsiteX3-7" fmla="*/ 2781300 w 3161843"/>
                  <a:gd name="connsiteY3-8" fmla="*/ 740190 h 2708690"/>
                  <a:gd name="connsiteX4-9" fmla="*/ 0 w 3161843"/>
                  <a:gd name="connsiteY4-10" fmla="*/ 2708690 h 2708690"/>
                  <a:gd name="connsiteX5-11" fmla="*/ 25400 w 3161843"/>
                  <a:gd name="connsiteY5-12" fmla="*/ 1870490 h 2708690"/>
                  <a:gd name="connsiteX0-13" fmla="*/ 25400 w 3022149"/>
                  <a:gd name="connsiteY0-14" fmla="*/ 1828800 h 2667000"/>
                  <a:gd name="connsiteX1-15" fmla="*/ 63500 w 3022149"/>
                  <a:gd name="connsiteY1-16" fmla="*/ 1778000 h 2667000"/>
                  <a:gd name="connsiteX2-17" fmla="*/ 2844800 w 3022149"/>
                  <a:gd name="connsiteY2-18" fmla="*/ 0 h 2667000"/>
                  <a:gd name="connsiteX3-19" fmla="*/ 2781300 w 3022149"/>
                  <a:gd name="connsiteY3-20" fmla="*/ 698500 h 2667000"/>
                  <a:gd name="connsiteX4-21" fmla="*/ 0 w 3022149"/>
                  <a:gd name="connsiteY4-22" fmla="*/ 2667000 h 2667000"/>
                  <a:gd name="connsiteX5-23" fmla="*/ 25400 w 3022149"/>
                  <a:gd name="connsiteY5-24" fmla="*/ 1828800 h 266700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</a:cxnLst>
                <a:rect l="l" t="t" r="r" b="b"/>
                <a:pathLst>
                  <a:path w="3022149" h="2667000">
                    <a:moveTo>
                      <a:pt x="25400" y="1828800"/>
                    </a:moveTo>
                    <a:lnTo>
                      <a:pt x="63500" y="1778000"/>
                    </a:lnTo>
                    <a:lnTo>
                      <a:pt x="2844800" y="0"/>
                    </a:lnTo>
                    <a:cubicBezTo>
                      <a:pt x="2891367" y="35983"/>
                      <a:pt x="3255433" y="254000"/>
                      <a:pt x="2781300" y="698500"/>
                    </a:cubicBezTo>
                    <a:lnTo>
                      <a:pt x="0" y="2667000"/>
                    </a:lnTo>
                    <a:lnTo>
                      <a:pt x="25400" y="1828800"/>
                    </a:lnTo>
                    <a:close/>
                  </a:path>
                </a:pathLst>
              </a:custGeom>
              <a:solidFill>
                <a:srgbClr val="EEC29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任意多边形 31"/>
              <p:cNvSpPr/>
              <p:nvPr/>
            </p:nvSpPr>
            <p:spPr>
              <a:xfrm>
                <a:off x="-104782" y="553720"/>
                <a:ext cx="4557762" cy="5664200"/>
              </a:xfrm>
              <a:custGeom>
                <a:avLst/>
                <a:gdLst>
                  <a:gd name="connsiteX0" fmla="*/ 12700 w 4546600"/>
                  <a:gd name="connsiteY0" fmla="*/ 1397000 h 5664200"/>
                  <a:gd name="connsiteX1" fmla="*/ 165100 w 4546600"/>
                  <a:gd name="connsiteY1" fmla="*/ 762000 h 5664200"/>
                  <a:gd name="connsiteX2" fmla="*/ 622300 w 4546600"/>
                  <a:gd name="connsiteY2" fmla="*/ 317500 h 5664200"/>
                  <a:gd name="connsiteX3" fmla="*/ 1016000 w 4546600"/>
                  <a:gd name="connsiteY3" fmla="*/ 63500 h 5664200"/>
                  <a:gd name="connsiteX4" fmla="*/ 1320800 w 4546600"/>
                  <a:gd name="connsiteY4" fmla="*/ 12700 h 5664200"/>
                  <a:gd name="connsiteX5" fmla="*/ 4521200 w 4546600"/>
                  <a:gd name="connsiteY5" fmla="*/ 0 h 5664200"/>
                  <a:gd name="connsiteX6" fmla="*/ 4394200 w 4546600"/>
                  <a:gd name="connsiteY6" fmla="*/ 393700 h 5664200"/>
                  <a:gd name="connsiteX7" fmla="*/ 4089400 w 4546600"/>
                  <a:gd name="connsiteY7" fmla="*/ 571500 h 5664200"/>
                  <a:gd name="connsiteX8" fmla="*/ 2311400 w 4546600"/>
                  <a:gd name="connsiteY8" fmla="*/ 558800 h 5664200"/>
                  <a:gd name="connsiteX9" fmla="*/ 1206500 w 4546600"/>
                  <a:gd name="connsiteY9" fmla="*/ 1257300 h 5664200"/>
                  <a:gd name="connsiteX10" fmla="*/ 990600 w 4546600"/>
                  <a:gd name="connsiteY10" fmla="*/ 2336800 h 5664200"/>
                  <a:gd name="connsiteX11" fmla="*/ 1447800 w 4546600"/>
                  <a:gd name="connsiteY11" fmla="*/ 3187700 h 5664200"/>
                  <a:gd name="connsiteX12" fmla="*/ 2590800 w 4546600"/>
                  <a:gd name="connsiteY12" fmla="*/ 3581400 h 5664200"/>
                  <a:gd name="connsiteX13" fmla="*/ 4025900 w 4546600"/>
                  <a:gd name="connsiteY13" fmla="*/ 3556000 h 5664200"/>
                  <a:gd name="connsiteX14" fmla="*/ 4508500 w 4546600"/>
                  <a:gd name="connsiteY14" fmla="*/ 3848100 h 5664200"/>
                  <a:gd name="connsiteX15" fmla="*/ 4546600 w 4546600"/>
                  <a:gd name="connsiteY15" fmla="*/ 4140200 h 5664200"/>
                  <a:gd name="connsiteX16" fmla="*/ 1295400 w 4546600"/>
                  <a:gd name="connsiteY16" fmla="*/ 4114800 h 5664200"/>
                  <a:gd name="connsiteX17" fmla="*/ 381000 w 4546600"/>
                  <a:gd name="connsiteY17" fmla="*/ 4686300 h 5664200"/>
                  <a:gd name="connsiteX18" fmla="*/ 0 w 4546600"/>
                  <a:gd name="connsiteY18" fmla="*/ 5664200 h 5664200"/>
                  <a:gd name="connsiteX19" fmla="*/ 12700 w 4546600"/>
                  <a:gd name="connsiteY19" fmla="*/ 1397000 h 5664200"/>
                  <a:gd name="connsiteX0-1" fmla="*/ 12700 w 4546600"/>
                  <a:gd name="connsiteY0-2" fmla="*/ 1397000 h 5664200"/>
                  <a:gd name="connsiteX1-3" fmla="*/ 165100 w 4546600"/>
                  <a:gd name="connsiteY1-4" fmla="*/ 762000 h 5664200"/>
                  <a:gd name="connsiteX2-5" fmla="*/ 622300 w 4546600"/>
                  <a:gd name="connsiteY2-6" fmla="*/ 317500 h 5664200"/>
                  <a:gd name="connsiteX3-7" fmla="*/ 1016000 w 4546600"/>
                  <a:gd name="connsiteY3-8" fmla="*/ 63500 h 5664200"/>
                  <a:gd name="connsiteX4-9" fmla="*/ 1320800 w 4546600"/>
                  <a:gd name="connsiteY4-10" fmla="*/ 12700 h 5664200"/>
                  <a:gd name="connsiteX5-11" fmla="*/ 4521200 w 4546600"/>
                  <a:gd name="connsiteY5-12" fmla="*/ 0 h 5664200"/>
                  <a:gd name="connsiteX6-13" fmla="*/ 4394200 w 4546600"/>
                  <a:gd name="connsiteY6-14" fmla="*/ 393700 h 5664200"/>
                  <a:gd name="connsiteX7-15" fmla="*/ 4089400 w 4546600"/>
                  <a:gd name="connsiteY7-16" fmla="*/ 571500 h 5664200"/>
                  <a:gd name="connsiteX8-17" fmla="*/ 2311400 w 4546600"/>
                  <a:gd name="connsiteY8-18" fmla="*/ 558800 h 5664200"/>
                  <a:gd name="connsiteX9-19" fmla="*/ 1206500 w 4546600"/>
                  <a:gd name="connsiteY9-20" fmla="*/ 1257300 h 5664200"/>
                  <a:gd name="connsiteX10-21" fmla="*/ 990600 w 4546600"/>
                  <a:gd name="connsiteY10-22" fmla="*/ 2336800 h 5664200"/>
                  <a:gd name="connsiteX11-23" fmla="*/ 1447800 w 4546600"/>
                  <a:gd name="connsiteY11-24" fmla="*/ 3187700 h 5664200"/>
                  <a:gd name="connsiteX12-25" fmla="*/ 2590800 w 4546600"/>
                  <a:gd name="connsiteY12-26" fmla="*/ 3581400 h 5664200"/>
                  <a:gd name="connsiteX13-27" fmla="*/ 4025900 w 4546600"/>
                  <a:gd name="connsiteY13-28" fmla="*/ 3556000 h 5664200"/>
                  <a:gd name="connsiteX14-29" fmla="*/ 4508500 w 4546600"/>
                  <a:gd name="connsiteY14-30" fmla="*/ 3848100 h 5664200"/>
                  <a:gd name="connsiteX15-31" fmla="*/ 4546600 w 4546600"/>
                  <a:gd name="connsiteY15-32" fmla="*/ 4140200 h 5664200"/>
                  <a:gd name="connsiteX16-33" fmla="*/ 1295400 w 4546600"/>
                  <a:gd name="connsiteY16-34" fmla="*/ 4114800 h 5664200"/>
                  <a:gd name="connsiteX17-35" fmla="*/ 381000 w 4546600"/>
                  <a:gd name="connsiteY17-36" fmla="*/ 4686300 h 5664200"/>
                  <a:gd name="connsiteX18-37" fmla="*/ 0 w 4546600"/>
                  <a:gd name="connsiteY18-38" fmla="*/ 5664200 h 5664200"/>
                  <a:gd name="connsiteX19-39" fmla="*/ 12700 w 4546600"/>
                  <a:gd name="connsiteY19-40" fmla="*/ 1397000 h 5664200"/>
                  <a:gd name="connsiteX0-41" fmla="*/ 12700 w 4546600"/>
                  <a:gd name="connsiteY0-42" fmla="*/ 1397000 h 5664200"/>
                  <a:gd name="connsiteX1-43" fmla="*/ 165100 w 4546600"/>
                  <a:gd name="connsiteY1-44" fmla="*/ 762000 h 5664200"/>
                  <a:gd name="connsiteX2-45" fmla="*/ 622300 w 4546600"/>
                  <a:gd name="connsiteY2-46" fmla="*/ 317500 h 5664200"/>
                  <a:gd name="connsiteX3-47" fmla="*/ 1016000 w 4546600"/>
                  <a:gd name="connsiteY3-48" fmla="*/ 63500 h 5664200"/>
                  <a:gd name="connsiteX4-49" fmla="*/ 1320800 w 4546600"/>
                  <a:gd name="connsiteY4-50" fmla="*/ 12700 h 5664200"/>
                  <a:gd name="connsiteX5-51" fmla="*/ 4521200 w 4546600"/>
                  <a:gd name="connsiteY5-52" fmla="*/ 0 h 5664200"/>
                  <a:gd name="connsiteX6-53" fmla="*/ 4394200 w 4546600"/>
                  <a:gd name="connsiteY6-54" fmla="*/ 393700 h 5664200"/>
                  <a:gd name="connsiteX7-55" fmla="*/ 4089400 w 4546600"/>
                  <a:gd name="connsiteY7-56" fmla="*/ 571500 h 5664200"/>
                  <a:gd name="connsiteX8-57" fmla="*/ 2311400 w 4546600"/>
                  <a:gd name="connsiteY8-58" fmla="*/ 558800 h 5664200"/>
                  <a:gd name="connsiteX9-59" fmla="*/ 1206500 w 4546600"/>
                  <a:gd name="connsiteY9-60" fmla="*/ 1257300 h 5664200"/>
                  <a:gd name="connsiteX10-61" fmla="*/ 990600 w 4546600"/>
                  <a:gd name="connsiteY10-62" fmla="*/ 2336800 h 5664200"/>
                  <a:gd name="connsiteX11-63" fmla="*/ 1447800 w 4546600"/>
                  <a:gd name="connsiteY11-64" fmla="*/ 3187700 h 5664200"/>
                  <a:gd name="connsiteX12-65" fmla="*/ 2590800 w 4546600"/>
                  <a:gd name="connsiteY12-66" fmla="*/ 3581400 h 5664200"/>
                  <a:gd name="connsiteX13-67" fmla="*/ 4025900 w 4546600"/>
                  <a:gd name="connsiteY13-68" fmla="*/ 3556000 h 5664200"/>
                  <a:gd name="connsiteX14-69" fmla="*/ 4508500 w 4546600"/>
                  <a:gd name="connsiteY14-70" fmla="*/ 3848100 h 5664200"/>
                  <a:gd name="connsiteX15-71" fmla="*/ 4546600 w 4546600"/>
                  <a:gd name="connsiteY15-72" fmla="*/ 4140200 h 5664200"/>
                  <a:gd name="connsiteX16-73" fmla="*/ 1295400 w 4546600"/>
                  <a:gd name="connsiteY16-74" fmla="*/ 4114800 h 5664200"/>
                  <a:gd name="connsiteX17-75" fmla="*/ 381000 w 4546600"/>
                  <a:gd name="connsiteY17-76" fmla="*/ 4686300 h 5664200"/>
                  <a:gd name="connsiteX18-77" fmla="*/ 0 w 4546600"/>
                  <a:gd name="connsiteY18-78" fmla="*/ 5664200 h 5664200"/>
                  <a:gd name="connsiteX19-79" fmla="*/ 12700 w 4546600"/>
                  <a:gd name="connsiteY19-80" fmla="*/ 1397000 h 5664200"/>
                  <a:gd name="connsiteX0-81" fmla="*/ 12700 w 4546600"/>
                  <a:gd name="connsiteY0-82" fmla="*/ 1397000 h 5664200"/>
                  <a:gd name="connsiteX1-83" fmla="*/ 165100 w 4546600"/>
                  <a:gd name="connsiteY1-84" fmla="*/ 762000 h 5664200"/>
                  <a:gd name="connsiteX2-85" fmla="*/ 622300 w 4546600"/>
                  <a:gd name="connsiteY2-86" fmla="*/ 317500 h 5664200"/>
                  <a:gd name="connsiteX3-87" fmla="*/ 1016000 w 4546600"/>
                  <a:gd name="connsiteY3-88" fmla="*/ 63500 h 5664200"/>
                  <a:gd name="connsiteX4-89" fmla="*/ 1320800 w 4546600"/>
                  <a:gd name="connsiteY4-90" fmla="*/ 12700 h 5664200"/>
                  <a:gd name="connsiteX5-91" fmla="*/ 4521200 w 4546600"/>
                  <a:gd name="connsiteY5-92" fmla="*/ 0 h 5664200"/>
                  <a:gd name="connsiteX6-93" fmla="*/ 4394200 w 4546600"/>
                  <a:gd name="connsiteY6-94" fmla="*/ 393700 h 5664200"/>
                  <a:gd name="connsiteX7-95" fmla="*/ 4089400 w 4546600"/>
                  <a:gd name="connsiteY7-96" fmla="*/ 571500 h 5664200"/>
                  <a:gd name="connsiteX8-97" fmla="*/ 2311400 w 4546600"/>
                  <a:gd name="connsiteY8-98" fmla="*/ 558800 h 5664200"/>
                  <a:gd name="connsiteX9-99" fmla="*/ 1206500 w 4546600"/>
                  <a:gd name="connsiteY9-100" fmla="*/ 1257300 h 5664200"/>
                  <a:gd name="connsiteX10-101" fmla="*/ 990600 w 4546600"/>
                  <a:gd name="connsiteY10-102" fmla="*/ 2336800 h 5664200"/>
                  <a:gd name="connsiteX11-103" fmla="*/ 1447800 w 4546600"/>
                  <a:gd name="connsiteY11-104" fmla="*/ 3187700 h 5664200"/>
                  <a:gd name="connsiteX12-105" fmla="*/ 2590800 w 4546600"/>
                  <a:gd name="connsiteY12-106" fmla="*/ 3581400 h 5664200"/>
                  <a:gd name="connsiteX13-107" fmla="*/ 4025900 w 4546600"/>
                  <a:gd name="connsiteY13-108" fmla="*/ 3556000 h 5664200"/>
                  <a:gd name="connsiteX14-109" fmla="*/ 4508500 w 4546600"/>
                  <a:gd name="connsiteY14-110" fmla="*/ 3848100 h 5664200"/>
                  <a:gd name="connsiteX15-111" fmla="*/ 4546600 w 4546600"/>
                  <a:gd name="connsiteY15-112" fmla="*/ 4140200 h 5664200"/>
                  <a:gd name="connsiteX16-113" fmla="*/ 1295400 w 4546600"/>
                  <a:gd name="connsiteY16-114" fmla="*/ 4114800 h 5664200"/>
                  <a:gd name="connsiteX17-115" fmla="*/ 381000 w 4546600"/>
                  <a:gd name="connsiteY17-116" fmla="*/ 4686300 h 5664200"/>
                  <a:gd name="connsiteX18-117" fmla="*/ 0 w 4546600"/>
                  <a:gd name="connsiteY18-118" fmla="*/ 5664200 h 5664200"/>
                  <a:gd name="connsiteX19-119" fmla="*/ 12700 w 4546600"/>
                  <a:gd name="connsiteY19-120" fmla="*/ 1397000 h 5664200"/>
                  <a:gd name="connsiteX0-121" fmla="*/ 12700 w 4546600"/>
                  <a:gd name="connsiteY0-122" fmla="*/ 1397000 h 5664200"/>
                  <a:gd name="connsiteX1-123" fmla="*/ 165100 w 4546600"/>
                  <a:gd name="connsiteY1-124" fmla="*/ 762000 h 5664200"/>
                  <a:gd name="connsiteX2-125" fmla="*/ 622300 w 4546600"/>
                  <a:gd name="connsiteY2-126" fmla="*/ 317500 h 5664200"/>
                  <a:gd name="connsiteX3-127" fmla="*/ 1016000 w 4546600"/>
                  <a:gd name="connsiteY3-128" fmla="*/ 63500 h 5664200"/>
                  <a:gd name="connsiteX4-129" fmla="*/ 1320800 w 4546600"/>
                  <a:gd name="connsiteY4-130" fmla="*/ 12700 h 5664200"/>
                  <a:gd name="connsiteX5-131" fmla="*/ 4521200 w 4546600"/>
                  <a:gd name="connsiteY5-132" fmla="*/ 0 h 5664200"/>
                  <a:gd name="connsiteX6-133" fmla="*/ 4394200 w 4546600"/>
                  <a:gd name="connsiteY6-134" fmla="*/ 393700 h 5664200"/>
                  <a:gd name="connsiteX7-135" fmla="*/ 4089400 w 4546600"/>
                  <a:gd name="connsiteY7-136" fmla="*/ 571500 h 5664200"/>
                  <a:gd name="connsiteX8-137" fmla="*/ 2311400 w 4546600"/>
                  <a:gd name="connsiteY8-138" fmla="*/ 558800 h 5664200"/>
                  <a:gd name="connsiteX9-139" fmla="*/ 1120775 w 4546600"/>
                  <a:gd name="connsiteY9-140" fmla="*/ 1200150 h 5664200"/>
                  <a:gd name="connsiteX10-141" fmla="*/ 990600 w 4546600"/>
                  <a:gd name="connsiteY10-142" fmla="*/ 2336800 h 5664200"/>
                  <a:gd name="connsiteX11-143" fmla="*/ 1447800 w 4546600"/>
                  <a:gd name="connsiteY11-144" fmla="*/ 3187700 h 5664200"/>
                  <a:gd name="connsiteX12-145" fmla="*/ 2590800 w 4546600"/>
                  <a:gd name="connsiteY12-146" fmla="*/ 3581400 h 5664200"/>
                  <a:gd name="connsiteX13-147" fmla="*/ 4025900 w 4546600"/>
                  <a:gd name="connsiteY13-148" fmla="*/ 3556000 h 5664200"/>
                  <a:gd name="connsiteX14-149" fmla="*/ 4508500 w 4546600"/>
                  <a:gd name="connsiteY14-150" fmla="*/ 3848100 h 5664200"/>
                  <a:gd name="connsiteX15-151" fmla="*/ 4546600 w 4546600"/>
                  <a:gd name="connsiteY15-152" fmla="*/ 4140200 h 5664200"/>
                  <a:gd name="connsiteX16-153" fmla="*/ 1295400 w 4546600"/>
                  <a:gd name="connsiteY16-154" fmla="*/ 4114800 h 5664200"/>
                  <a:gd name="connsiteX17-155" fmla="*/ 381000 w 4546600"/>
                  <a:gd name="connsiteY17-156" fmla="*/ 4686300 h 5664200"/>
                  <a:gd name="connsiteX18-157" fmla="*/ 0 w 4546600"/>
                  <a:gd name="connsiteY18-158" fmla="*/ 5664200 h 5664200"/>
                  <a:gd name="connsiteX19-159" fmla="*/ 12700 w 4546600"/>
                  <a:gd name="connsiteY19-160" fmla="*/ 1397000 h 5664200"/>
                  <a:gd name="connsiteX0-161" fmla="*/ 12700 w 4546600"/>
                  <a:gd name="connsiteY0-162" fmla="*/ 1397000 h 5664200"/>
                  <a:gd name="connsiteX1-163" fmla="*/ 165100 w 4546600"/>
                  <a:gd name="connsiteY1-164" fmla="*/ 762000 h 5664200"/>
                  <a:gd name="connsiteX2-165" fmla="*/ 622300 w 4546600"/>
                  <a:gd name="connsiteY2-166" fmla="*/ 317500 h 5664200"/>
                  <a:gd name="connsiteX3-167" fmla="*/ 1016000 w 4546600"/>
                  <a:gd name="connsiteY3-168" fmla="*/ 63500 h 5664200"/>
                  <a:gd name="connsiteX4-169" fmla="*/ 1320800 w 4546600"/>
                  <a:gd name="connsiteY4-170" fmla="*/ 12700 h 5664200"/>
                  <a:gd name="connsiteX5-171" fmla="*/ 4521200 w 4546600"/>
                  <a:gd name="connsiteY5-172" fmla="*/ 0 h 5664200"/>
                  <a:gd name="connsiteX6-173" fmla="*/ 4394200 w 4546600"/>
                  <a:gd name="connsiteY6-174" fmla="*/ 393700 h 5664200"/>
                  <a:gd name="connsiteX7-175" fmla="*/ 4089400 w 4546600"/>
                  <a:gd name="connsiteY7-176" fmla="*/ 571500 h 5664200"/>
                  <a:gd name="connsiteX8-177" fmla="*/ 2311400 w 4546600"/>
                  <a:gd name="connsiteY8-178" fmla="*/ 558800 h 5664200"/>
                  <a:gd name="connsiteX9-179" fmla="*/ 1177925 w 4546600"/>
                  <a:gd name="connsiteY9-180" fmla="*/ 1285875 h 5664200"/>
                  <a:gd name="connsiteX10-181" fmla="*/ 990600 w 4546600"/>
                  <a:gd name="connsiteY10-182" fmla="*/ 2336800 h 5664200"/>
                  <a:gd name="connsiteX11-183" fmla="*/ 1447800 w 4546600"/>
                  <a:gd name="connsiteY11-184" fmla="*/ 3187700 h 5664200"/>
                  <a:gd name="connsiteX12-185" fmla="*/ 2590800 w 4546600"/>
                  <a:gd name="connsiteY12-186" fmla="*/ 3581400 h 5664200"/>
                  <a:gd name="connsiteX13-187" fmla="*/ 4025900 w 4546600"/>
                  <a:gd name="connsiteY13-188" fmla="*/ 3556000 h 5664200"/>
                  <a:gd name="connsiteX14-189" fmla="*/ 4508500 w 4546600"/>
                  <a:gd name="connsiteY14-190" fmla="*/ 3848100 h 5664200"/>
                  <a:gd name="connsiteX15-191" fmla="*/ 4546600 w 4546600"/>
                  <a:gd name="connsiteY15-192" fmla="*/ 4140200 h 5664200"/>
                  <a:gd name="connsiteX16-193" fmla="*/ 1295400 w 4546600"/>
                  <a:gd name="connsiteY16-194" fmla="*/ 4114800 h 5664200"/>
                  <a:gd name="connsiteX17-195" fmla="*/ 381000 w 4546600"/>
                  <a:gd name="connsiteY17-196" fmla="*/ 4686300 h 5664200"/>
                  <a:gd name="connsiteX18-197" fmla="*/ 0 w 4546600"/>
                  <a:gd name="connsiteY18-198" fmla="*/ 5664200 h 5664200"/>
                  <a:gd name="connsiteX19-199" fmla="*/ 12700 w 4546600"/>
                  <a:gd name="connsiteY19-200" fmla="*/ 1397000 h 5664200"/>
                  <a:gd name="connsiteX0-201" fmla="*/ 12700 w 4546600"/>
                  <a:gd name="connsiteY0-202" fmla="*/ 1397000 h 5664200"/>
                  <a:gd name="connsiteX1-203" fmla="*/ 165100 w 4546600"/>
                  <a:gd name="connsiteY1-204" fmla="*/ 762000 h 5664200"/>
                  <a:gd name="connsiteX2-205" fmla="*/ 622300 w 4546600"/>
                  <a:gd name="connsiteY2-206" fmla="*/ 317500 h 5664200"/>
                  <a:gd name="connsiteX3-207" fmla="*/ 1016000 w 4546600"/>
                  <a:gd name="connsiteY3-208" fmla="*/ 63500 h 5664200"/>
                  <a:gd name="connsiteX4-209" fmla="*/ 1320800 w 4546600"/>
                  <a:gd name="connsiteY4-210" fmla="*/ 12700 h 5664200"/>
                  <a:gd name="connsiteX5-211" fmla="*/ 4521200 w 4546600"/>
                  <a:gd name="connsiteY5-212" fmla="*/ 0 h 5664200"/>
                  <a:gd name="connsiteX6-213" fmla="*/ 4394200 w 4546600"/>
                  <a:gd name="connsiteY6-214" fmla="*/ 393700 h 5664200"/>
                  <a:gd name="connsiteX7-215" fmla="*/ 4089400 w 4546600"/>
                  <a:gd name="connsiteY7-216" fmla="*/ 571500 h 5664200"/>
                  <a:gd name="connsiteX8-217" fmla="*/ 2311400 w 4546600"/>
                  <a:gd name="connsiteY8-218" fmla="*/ 558800 h 5664200"/>
                  <a:gd name="connsiteX9-219" fmla="*/ 1177925 w 4546600"/>
                  <a:gd name="connsiteY9-220" fmla="*/ 1285875 h 5664200"/>
                  <a:gd name="connsiteX10-221" fmla="*/ 990600 w 4546600"/>
                  <a:gd name="connsiteY10-222" fmla="*/ 2336800 h 5664200"/>
                  <a:gd name="connsiteX11-223" fmla="*/ 1447800 w 4546600"/>
                  <a:gd name="connsiteY11-224" fmla="*/ 3187700 h 5664200"/>
                  <a:gd name="connsiteX12-225" fmla="*/ 2590800 w 4546600"/>
                  <a:gd name="connsiteY12-226" fmla="*/ 3581400 h 5664200"/>
                  <a:gd name="connsiteX13-227" fmla="*/ 4025900 w 4546600"/>
                  <a:gd name="connsiteY13-228" fmla="*/ 3556000 h 5664200"/>
                  <a:gd name="connsiteX14-229" fmla="*/ 4508500 w 4546600"/>
                  <a:gd name="connsiteY14-230" fmla="*/ 3848100 h 5664200"/>
                  <a:gd name="connsiteX15-231" fmla="*/ 4546600 w 4546600"/>
                  <a:gd name="connsiteY15-232" fmla="*/ 4140200 h 5664200"/>
                  <a:gd name="connsiteX16-233" fmla="*/ 1295400 w 4546600"/>
                  <a:gd name="connsiteY16-234" fmla="*/ 4114800 h 5664200"/>
                  <a:gd name="connsiteX17-235" fmla="*/ 381000 w 4546600"/>
                  <a:gd name="connsiteY17-236" fmla="*/ 4686300 h 5664200"/>
                  <a:gd name="connsiteX18-237" fmla="*/ 0 w 4546600"/>
                  <a:gd name="connsiteY18-238" fmla="*/ 5664200 h 5664200"/>
                  <a:gd name="connsiteX19-239" fmla="*/ 12700 w 4546600"/>
                  <a:gd name="connsiteY19-240" fmla="*/ 1397000 h 5664200"/>
                  <a:gd name="connsiteX0-241" fmla="*/ 12700 w 4546600"/>
                  <a:gd name="connsiteY0-242" fmla="*/ 1397000 h 5664200"/>
                  <a:gd name="connsiteX1-243" fmla="*/ 165100 w 4546600"/>
                  <a:gd name="connsiteY1-244" fmla="*/ 762000 h 5664200"/>
                  <a:gd name="connsiteX2-245" fmla="*/ 622300 w 4546600"/>
                  <a:gd name="connsiteY2-246" fmla="*/ 317500 h 5664200"/>
                  <a:gd name="connsiteX3-247" fmla="*/ 1016000 w 4546600"/>
                  <a:gd name="connsiteY3-248" fmla="*/ 63500 h 5664200"/>
                  <a:gd name="connsiteX4-249" fmla="*/ 1320800 w 4546600"/>
                  <a:gd name="connsiteY4-250" fmla="*/ 12700 h 5664200"/>
                  <a:gd name="connsiteX5-251" fmla="*/ 4521200 w 4546600"/>
                  <a:gd name="connsiteY5-252" fmla="*/ 0 h 5664200"/>
                  <a:gd name="connsiteX6-253" fmla="*/ 4394200 w 4546600"/>
                  <a:gd name="connsiteY6-254" fmla="*/ 393700 h 5664200"/>
                  <a:gd name="connsiteX7-255" fmla="*/ 4089400 w 4546600"/>
                  <a:gd name="connsiteY7-256" fmla="*/ 571500 h 5664200"/>
                  <a:gd name="connsiteX8-257" fmla="*/ 2311400 w 4546600"/>
                  <a:gd name="connsiteY8-258" fmla="*/ 558800 h 5664200"/>
                  <a:gd name="connsiteX9-259" fmla="*/ 1177925 w 4546600"/>
                  <a:gd name="connsiteY9-260" fmla="*/ 1285875 h 5664200"/>
                  <a:gd name="connsiteX10-261" fmla="*/ 990600 w 4546600"/>
                  <a:gd name="connsiteY10-262" fmla="*/ 2336800 h 5664200"/>
                  <a:gd name="connsiteX11-263" fmla="*/ 1447800 w 4546600"/>
                  <a:gd name="connsiteY11-264" fmla="*/ 3187700 h 5664200"/>
                  <a:gd name="connsiteX12-265" fmla="*/ 2590800 w 4546600"/>
                  <a:gd name="connsiteY12-266" fmla="*/ 3581400 h 5664200"/>
                  <a:gd name="connsiteX13-267" fmla="*/ 4025900 w 4546600"/>
                  <a:gd name="connsiteY13-268" fmla="*/ 3556000 h 5664200"/>
                  <a:gd name="connsiteX14-269" fmla="*/ 4508500 w 4546600"/>
                  <a:gd name="connsiteY14-270" fmla="*/ 3848100 h 5664200"/>
                  <a:gd name="connsiteX15-271" fmla="*/ 4546600 w 4546600"/>
                  <a:gd name="connsiteY15-272" fmla="*/ 4140200 h 5664200"/>
                  <a:gd name="connsiteX16-273" fmla="*/ 1295400 w 4546600"/>
                  <a:gd name="connsiteY16-274" fmla="*/ 4114800 h 5664200"/>
                  <a:gd name="connsiteX17-275" fmla="*/ 381000 w 4546600"/>
                  <a:gd name="connsiteY17-276" fmla="*/ 4686300 h 5664200"/>
                  <a:gd name="connsiteX18-277" fmla="*/ 0 w 4546600"/>
                  <a:gd name="connsiteY18-278" fmla="*/ 5664200 h 5664200"/>
                  <a:gd name="connsiteX19-279" fmla="*/ 12700 w 4546600"/>
                  <a:gd name="connsiteY19-280" fmla="*/ 1397000 h 5664200"/>
                  <a:gd name="connsiteX0-281" fmla="*/ 12700 w 4546600"/>
                  <a:gd name="connsiteY0-282" fmla="*/ 1397000 h 5664200"/>
                  <a:gd name="connsiteX1-283" fmla="*/ 165100 w 4546600"/>
                  <a:gd name="connsiteY1-284" fmla="*/ 762000 h 5664200"/>
                  <a:gd name="connsiteX2-285" fmla="*/ 622300 w 4546600"/>
                  <a:gd name="connsiteY2-286" fmla="*/ 317500 h 5664200"/>
                  <a:gd name="connsiteX3-287" fmla="*/ 1016000 w 4546600"/>
                  <a:gd name="connsiteY3-288" fmla="*/ 63500 h 5664200"/>
                  <a:gd name="connsiteX4-289" fmla="*/ 1320800 w 4546600"/>
                  <a:gd name="connsiteY4-290" fmla="*/ 12700 h 5664200"/>
                  <a:gd name="connsiteX5-291" fmla="*/ 4521200 w 4546600"/>
                  <a:gd name="connsiteY5-292" fmla="*/ 0 h 5664200"/>
                  <a:gd name="connsiteX6-293" fmla="*/ 4394200 w 4546600"/>
                  <a:gd name="connsiteY6-294" fmla="*/ 393700 h 5664200"/>
                  <a:gd name="connsiteX7-295" fmla="*/ 4089400 w 4546600"/>
                  <a:gd name="connsiteY7-296" fmla="*/ 571500 h 5664200"/>
                  <a:gd name="connsiteX8-297" fmla="*/ 2311400 w 4546600"/>
                  <a:gd name="connsiteY8-298" fmla="*/ 558800 h 5664200"/>
                  <a:gd name="connsiteX9-299" fmla="*/ 1177925 w 4546600"/>
                  <a:gd name="connsiteY9-300" fmla="*/ 1285875 h 5664200"/>
                  <a:gd name="connsiteX10-301" fmla="*/ 990600 w 4546600"/>
                  <a:gd name="connsiteY10-302" fmla="*/ 2336800 h 5664200"/>
                  <a:gd name="connsiteX11-303" fmla="*/ 1447800 w 4546600"/>
                  <a:gd name="connsiteY11-304" fmla="*/ 3187700 h 5664200"/>
                  <a:gd name="connsiteX12-305" fmla="*/ 2590800 w 4546600"/>
                  <a:gd name="connsiteY12-306" fmla="*/ 3581400 h 5664200"/>
                  <a:gd name="connsiteX13-307" fmla="*/ 4025900 w 4546600"/>
                  <a:gd name="connsiteY13-308" fmla="*/ 3556000 h 5664200"/>
                  <a:gd name="connsiteX14-309" fmla="*/ 4508500 w 4546600"/>
                  <a:gd name="connsiteY14-310" fmla="*/ 3848100 h 5664200"/>
                  <a:gd name="connsiteX15-311" fmla="*/ 4546600 w 4546600"/>
                  <a:gd name="connsiteY15-312" fmla="*/ 4140200 h 5664200"/>
                  <a:gd name="connsiteX16-313" fmla="*/ 1295400 w 4546600"/>
                  <a:gd name="connsiteY16-314" fmla="*/ 4114800 h 5664200"/>
                  <a:gd name="connsiteX17-315" fmla="*/ 381000 w 4546600"/>
                  <a:gd name="connsiteY17-316" fmla="*/ 4686300 h 5664200"/>
                  <a:gd name="connsiteX18-317" fmla="*/ 0 w 4546600"/>
                  <a:gd name="connsiteY18-318" fmla="*/ 5664200 h 5664200"/>
                  <a:gd name="connsiteX19-319" fmla="*/ 12700 w 4546600"/>
                  <a:gd name="connsiteY19-320" fmla="*/ 1397000 h 5664200"/>
                  <a:gd name="connsiteX0-321" fmla="*/ 12700 w 4546600"/>
                  <a:gd name="connsiteY0-322" fmla="*/ 1397000 h 5664200"/>
                  <a:gd name="connsiteX1-323" fmla="*/ 165100 w 4546600"/>
                  <a:gd name="connsiteY1-324" fmla="*/ 762000 h 5664200"/>
                  <a:gd name="connsiteX2-325" fmla="*/ 622300 w 4546600"/>
                  <a:gd name="connsiteY2-326" fmla="*/ 317500 h 5664200"/>
                  <a:gd name="connsiteX3-327" fmla="*/ 1016000 w 4546600"/>
                  <a:gd name="connsiteY3-328" fmla="*/ 63500 h 5664200"/>
                  <a:gd name="connsiteX4-329" fmla="*/ 1320800 w 4546600"/>
                  <a:gd name="connsiteY4-330" fmla="*/ 12700 h 5664200"/>
                  <a:gd name="connsiteX5-331" fmla="*/ 4521200 w 4546600"/>
                  <a:gd name="connsiteY5-332" fmla="*/ 0 h 5664200"/>
                  <a:gd name="connsiteX6-333" fmla="*/ 4394200 w 4546600"/>
                  <a:gd name="connsiteY6-334" fmla="*/ 393700 h 5664200"/>
                  <a:gd name="connsiteX7-335" fmla="*/ 4089400 w 4546600"/>
                  <a:gd name="connsiteY7-336" fmla="*/ 571500 h 5664200"/>
                  <a:gd name="connsiteX8-337" fmla="*/ 2311400 w 4546600"/>
                  <a:gd name="connsiteY8-338" fmla="*/ 558800 h 5664200"/>
                  <a:gd name="connsiteX9-339" fmla="*/ 1177925 w 4546600"/>
                  <a:gd name="connsiteY9-340" fmla="*/ 1285875 h 5664200"/>
                  <a:gd name="connsiteX10-341" fmla="*/ 990600 w 4546600"/>
                  <a:gd name="connsiteY10-342" fmla="*/ 2336800 h 5664200"/>
                  <a:gd name="connsiteX11-343" fmla="*/ 1447800 w 4546600"/>
                  <a:gd name="connsiteY11-344" fmla="*/ 3187700 h 5664200"/>
                  <a:gd name="connsiteX12-345" fmla="*/ 2590800 w 4546600"/>
                  <a:gd name="connsiteY12-346" fmla="*/ 3581400 h 5664200"/>
                  <a:gd name="connsiteX13-347" fmla="*/ 4025900 w 4546600"/>
                  <a:gd name="connsiteY13-348" fmla="*/ 3556000 h 5664200"/>
                  <a:gd name="connsiteX14-349" fmla="*/ 4508500 w 4546600"/>
                  <a:gd name="connsiteY14-350" fmla="*/ 3848100 h 5664200"/>
                  <a:gd name="connsiteX15-351" fmla="*/ 4546600 w 4546600"/>
                  <a:gd name="connsiteY15-352" fmla="*/ 4140200 h 5664200"/>
                  <a:gd name="connsiteX16-353" fmla="*/ 1295400 w 4546600"/>
                  <a:gd name="connsiteY16-354" fmla="*/ 4114800 h 5664200"/>
                  <a:gd name="connsiteX17-355" fmla="*/ 381000 w 4546600"/>
                  <a:gd name="connsiteY17-356" fmla="*/ 4686300 h 5664200"/>
                  <a:gd name="connsiteX18-357" fmla="*/ 0 w 4546600"/>
                  <a:gd name="connsiteY18-358" fmla="*/ 5664200 h 5664200"/>
                  <a:gd name="connsiteX19-359" fmla="*/ 12700 w 4546600"/>
                  <a:gd name="connsiteY19-360" fmla="*/ 1397000 h 5664200"/>
                  <a:gd name="connsiteX0-361" fmla="*/ 12700 w 4546600"/>
                  <a:gd name="connsiteY0-362" fmla="*/ 1397000 h 5664200"/>
                  <a:gd name="connsiteX1-363" fmla="*/ 165100 w 4546600"/>
                  <a:gd name="connsiteY1-364" fmla="*/ 762000 h 5664200"/>
                  <a:gd name="connsiteX2-365" fmla="*/ 622300 w 4546600"/>
                  <a:gd name="connsiteY2-366" fmla="*/ 317500 h 5664200"/>
                  <a:gd name="connsiteX3-367" fmla="*/ 1016000 w 4546600"/>
                  <a:gd name="connsiteY3-368" fmla="*/ 63500 h 5664200"/>
                  <a:gd name="connsiteX4-369" fmla="*/ 1320800 w 4546600"/>
                  <a:gd name="connsiteY4-370" fmla="*/ 12700 h 5664200"/>
                  <a:gd name="connsiteX5-371" fmla="*/ 4521200 w 4546600"/>
                  <a:gd name="connsiteY5-372" fmla="*/ 0 h 5664200"/>
                  <a:gd name="connsiteX6-373" fmla="*/ 4394200 w 4546600"/>
                  <a:gd name="connsiteY6-374" fmla="*/ 393700 h 5664200"/>
                  <a:gd name="connsiteX7-375" fmla="*/ 4089400 w 4546600"/>
                  <a:gd name="connsiteY7-376" fmla="*/ 571500 h 5664200"/>
                  <a:gd name="connsiteX8-377" fmla="*/ 2311400 w 4546600"/>
                  <a:gd name="connsiteY8-378" fmla="*/ 558800 h 5664200"/>
                  <a:gd name="connsiteX9-379" fmla="*/ 1177925 w 4546600"/>
                  <a:gd name="connsiteY9-380" fmla="*/ 1285875 h 5664200"/>
                  <a:gd name="connsiteX10-381" fmla="*/ 990600 w 4546600"/>
                  <a:gd name="connsiteY10-382" fmla="*/ 2336800 h 5664200"/>
                  <a:gd name="connsiteX11-383" fmla="*/ 1447800 w 4546600"/>
                  <a:gd name="connsiteY11-384" fmla="*/ 3187700 h 5664200"/>
                  <a:gd name="connsiteX12-385" fmla="*/ 2590800 w 4546600"/>
                  <a:gd name="connsiteY12-386" fmla="*/ 3581400 h 5664200"/>
                  <a:gd name="connsiteX13-387" fmla="*/ 4025900 w 4546600"/>
                  <a:gd name="connsiteY13-388" fmla="*/ 3556000 h 5664200"/>
                  <a:gd name="connsiteX14-389" fmla="*/ 4508500 w 4546600"/>
                  <a:gd name="connsiteY14-390" fmla="*/ 3848100 h 5664200"/>
                  <a:gd name="connsiteX15-391" fmla="*/ 4546600 w 4546600"/>
                  <a:gd name="connsiteY15-392" fmla="*/ 4140200 h 5664200"/>
                  <a:gd name="connsiteX16-393" fmla="*/ 1295400 w 4546600"/>
                  <a:gd name="connsiteY16-394" fmla="*/ 4114800 h 5664200"/>
                  <a:gd name="connsiteX17-395" fmla="*/ 381000 w 4546600"/>
                  <a:gd name="connsiteY17-396" fmla="*/ 4686300 h 5664200"/>
                  <a:gd name="connsiteX18-397" fmla="*/ 0 w 4546600"/>
                  <a:gd name="connsiteY18-398" fmla="*/ 5664200 h 5664200"/>
                  <a:gd name="connsiteX19-399" fmla="*/ 12700 w 4546600"/>
                  <a:gd name="connsiteY19-400" fmla="*/ 1397000 h 5664200"/>
                  <a:gd name="connsiteX0-401" fmla="*/ 12700 w 4546600"/>
                  <a:gd name="connsiteY0-402" fmla="*/ 1397000 h 5664200"/>
                  <a:gd name="connsiteX1-403" fmla="*/ 165100 w 4546600"/>
                  <a:gd name="connsiteY1-404" fmla="*/ 762000 h 5664200"/>
                  <a:gd name="connsiteX2-405" fmla="*/ 622300 w 4546600"/>
                  <a:gd name="connsiteY2-406" fmla="*/ 317500 h 5664200"/>
                  <a:gd name="connsiteX3-407" fmla="*/ 1016000 w 4546600"/>
                  <a:gd name="connsiteY3-408" fmla="*/ 63500 h 5664200"/>
                  <a:gd name="connsiteX4-409" fmla="*/ 1320800 w 4546600"/>
                  <a:gd name="connsiteY4-410" fmla="*/ 12700 h 5664200"/>
                  <a:gd name="connsiteX5-411" fmla="*/ 4521200 w 4546600"/>
                  <a:gd name="connsiteY5-412" fmla="*/ 0 h 5664200"/>
                  <a:gd name="connsiteX6-413" fmla="*/ 4394200 w 4546600"/>
                  <a:gd name="connsiteY6-414" fmla="*/ 393700 h 5664200"/>
                  <a:gd name="connsiteX7-415" fmla="*/ 4089400 w 4546600"/>
                  <a:gd name="connsiteY7-416" fmla="*/ 571500 h 5664200"/>
                  <a:gd name="connsiteX8-417" fmla="*/ 2311400 w 4546600"/>
                  <a:gd name="connsiteY8-418" fmla="*/ 558800 h 5664200"/>
                  <a:gd name="connsiteX9-419" fmla="*/ 1177925 w 4546600"/>
                  <a:gd name="connsiteY9-420" fmla="*/ 1285875 h 5664200"/>
                  <a:gd name="connsiteX10-421" fmla="*/ 990600 w 4546600"/>
                  <a:gd name="connsiteY10-422" fmla="*/ 2336800 h 5664200"/>
                  <a:gd name="connsiteX11-423" fmla="*/ 1447800 w 4546600"/>
                  <a:gd name="connsiteY11-424" fmla="*/ 3187700 h 5664200"/>
                  <a:gd name="connsiteX12-425" fmla="*/ 2590800 w 4546600"/>
                  <a:gd name="connsiteY12-426" fmla="*/ 3581400 h 5664200"/>
                  <a:gd name="connsiteX13-427" fmla="*/ 4025900 w 4546600"/>
                  <a:gd name="connsiteY13-428" fmla="*/ 3556000 h 5664200"/>
                  <a:gd name="connsiteX14-429" fmla="*/ 4508500 w 4546600"/>
                  <a:gd name="connsiteY14-430" fmla="*/ 3848100 h 5664200"/>
                  <a:gd name="connsiteX15-431" fmla="*/ 4546600 w 4546600"/>
                  <a:gd name="connsiteY15-432" fmla="*/ 4140200 h 5664200"/>
                  <a:gd name="connsiteX16-433" fmla="*/ 1295400 w 4546600"/>
                  <a:gd name="connsiteY16-434" fmla="*/ 4114800 h 5664200"/>
                  <a:gd name="connsiteX17-435" fmla="*/ 381000 w 4546600"/>
                  <a:gd name="connsiteY17-436" fmla="*/ 4686300 h 5664200"/>
                  <a:gd name="connsiteX18-437" fmla="*/ 0 w 4546600"/>
                  <a:gd name="connsiteY18-438" fmla="*/ 5664200 h 5664200"/>
                  <a:gd name="connsiteX19-439" fmla="*/ 12700 w 4546600"/>
                  <a:gd name="connsiteY19-440" fmla="*/ 1397000 h 5664200"/>
                  <a:gd name="connsiteX0-441" fmla="*/ 12700 w 4546600"/>
                  <a:gd name="connsiteY0-442" fmla="*/ 1397000 h 5664200"/>
                  <a:gd name="connsiteX1-443" fmla="*/ 165100 w 4546600"/>
                  <a:gd name="connsiteY1-444" fmla="*/ 762000 h 5664200"/>
                  <a:gd name="connsiteX2-445" fmla="*/ 622300 w 4546600"/>
                  <a:gd name="connsiteY2-446" fmla="*/ 317500 h 5664200"/>
                  <a:gd name="connsiteX3-447" fmla="*/ 1016000 w 4546600"/>
                  <a:gd name="connsiteY3-448" fmla="*/ 63500 h 5664200"/>
                  <a:gd name="connsiteX4-449" fmla="*/ 1320800 w 4546600"/>
                  <a:gd name="connsiteY4-450" fmla="*/ 12700 h 5664200"/>
                  <a:gd name="connsiteX5-451" fmla="*/ 4521200 w 4546600"/>
                  <a:gd name="connsiteY5-452" fmla="*/ 0 h 5664200"/>
                  <a:gd name="connsiteX6-453" fmla="*/ 4394200 w 4546600"/>
                  <a:gd name="connsiteY6-454" fmla="*/ 393700 h 5664200"/>
                  <a:gd name="connsiteX7-455" fmla="*/ 4089400 w 4546600"/>
                  <a:gd name="connsiteY7-456" fmla="*/ 571500 h 5664200"/>
                  <a:gd name="connsiteX8-457" fmla="*/ 2311400 w 4546600"/>
                  <a:gd name="connsiteY8-458" fmla="*/ 558800 h 5664200"/>
                  <a:gd name="connsiteX9-459" fmla="*/ 1177925 w 4546600"/>
                  <a:gd name="connsiteY9-460" fmla="*/ 1285875 h 5664200"/>
                  <a:gd name="connsiteX10-461" fmla="*/ 990600 w 4546600"/>
                  <a:gd name="connsiteY10-462" fmla="*/ 2336800 h 5664200"/>
                  <a:gd name="connsiteX11-463" fmla="*/ 1476375 w 4546600"/>
                  <a:gd name="connsiteY11-464" fmla="*/ 3178175 h 5664200"/>
                  <a:gd name="connsiteX12-465" fmla="*/ 2590800 w 4546600"/>
                  <a:gd name="connsiteY12-466" fmla="*/ 3581400 h 5664200"/>
                  <a:gd name="connsiteX13-467" fmla="*/ 4025900 w 4546600"/>
                  <a:gd name="connsiteY13-468" fmla="*/ 3556000 h 5664200"/>
                  <a:gd name="connsiteX14-469" fmla="*/ 4508500 w 4546600"/>
                  <a:gd name="connsiteY14-470" fmla="*/ 3848100 h 5664200"/>
                  <a:gd name="connsiteX15-471" fmla="*/ 4546600 w 4546600"/>
                  <a:gd name="connsiteY15-472" fmla="*/ 4140200 h 5664200"/>
                  <a:gd name="connsiteX16-473" fmla="*/ 1295400 w 4546600"/>
                  <a:gd name="connsiteY16-474" fmla="*/ 4114800 h 5664200"/>
                  <a:gd name="connsiteX17-475" fmla="*/ 381000 w 4546600"/>
                  <a:gd name="connsiteY17-476" fmla="*/ 4686300 h 5664200"/>
                  <a:gd name="connsiteX18-477" fmla="*/ 0 w 4546600"/>
                  <a:gd name="connsiteY18-478" fmla="*/ 5664200 h 5664200"/>
                  <a:gd name="connsiteX19-479" fmla="*/ 12700 w 4546600"/>
                  <a:gd name="connsiteY19-480" fmla="*/ 1397000 h 5664200"/>
                  <a:gd name="connsiteX0-481" fmla="*/ 12700 w 4546600"/>
                  <a:gd name="connsiteY0-482" fmla="*/ 1397000 h 5664200"/>
                  <a:gd name="connsiteX1-483" fmla="*/ 165100 w 4546600"/>
                  <a:gd name="connsiteY1-484" fmla="*/ 762000 h 5664200"/>
                  <a:gd name="connsiteX2-485" fmla="*/ 622300 w 4546600"/>
                  <a:gd name="connsiteY2-486" fmla="*/ 317500 h 5664200"/>
                  <a:gd name="connsiteX3-487" fmla="*/ 1016000 w 4546600"/>
                  <a:gd name="connsiteY3-488" fmla="*/ 63500 h 5664200"/>
                  <a:gd name="connsiteX4-489" fmla="*/ 1320800 w 4546600"/>
                  <a:gd name="connsiteY4-490" fmla="*/ 12700 h 5664200"/>
                  <a:gd name="connsiteX5-491" fmla="*/ 4521200 w 4546600"/>
                  <a:gd name="connsiteY5-492" fmla="*/ 0 h 5664200"/>
                  <a:gd name="connsiteX6-493" fmla="*/ 4394200 w 4546600"/>
                  <a:gd name="connsiteY6-494" fmla="*/ 393700 h 5664200"/>
                  <a:gd name="connsiteX7-495" fmla="*/ 4089400 w 4546600"/>
                  <a:gd name="connsiteY7-496" fmla="*/ 571500 h 5664200"/>
                  <a:gd name="connsiteX8-497" fmla="*/ 2311400 w 4546600"/>
                  <a:gd name="connsiteY8-498" fmla="*/ 558800 h 5664200"/>
                  <a:gd name="connsiteX9-499" fmla="*/ 1177925 w 4546600"/>
                  <a:gd name="connsiteY9-500" fmla="*/ 1285875 h 5664200"/>
                  <a:gd name="connsiteX10-501" fmla="*/ 990600 w 4546600"/>
                  <a:gd name="connsiteY10-502" fmla="*/ 2336800 h 5664200"/>
                  <a:gd name="connsiteX11-503" fmla="*/ 1476375 w 4546600"/>
                  <a:gd name="connsiteY11-504" fmla="*/ 3178175 h 5664200"/>
                  <a:gd name="connsiteX12-505" fmla="*/ 2590800 w 4546600"/>
                  <a:gd name="connsiteY12-506" fmla="*/ 3581400 h 5664200"/>
                  <a:gd name="connsiteX13-507" fmla="*/ 4025900 w 4546600"/>
                  <a:gd name="connsiteY13-508" fmla="*/ 3556000 h 5664200"/>
                  <a:gd name="connsiteX14-509" fmla="*/ 4508500 w 4546600"/>
                  <a:gd name="connsiteY14-510" fmla="*/ 3848100 h 5664200"/>
                  <a:gd name="connsiteX15-511" fmla="*/ 4546600 w 4546600"/>
                  <a:gd name="connsiteY15-512" fmla="*/ 4140200 h 5664200"/>
                  <a:gd name="connsiteX16-513" fmla="*/ 1295400 w 4546600"/>
                  <a:gd name="connsiteY16-514" fmla="*/ 4114800 h 5664200"/>
                  <a:gd name="connsiteX17-515" fmla="*/ 381000 w 4546600"/>
                  <a:gd name="connsiteY17-516" fmla="*/ 4686300 h 5664200"/>
                  <a:gd name="connsiteX18-517" fmla="*/ 0 w 4546600"/>
                  <a:gd name="connsiteY18-518" fmla="*/ 5664200 h 5664200"/>
                  <a:gd name="connsiteX19-519" fmla="*/ 12700 w 4546600"/>
                  <a:gd name="connsiteY19-520" fmla="*/ 1397000 h 5664200"/>
                  <a:gd name="connsiteX0-521" fmla="*/ 12700 w 4546600"/>
                  <a:gd name="connsiteY0-522" fmla="*/ 1397000 h 5664200"/>
                  <a:gd name="connsiteX1-523" fmla="*/ 165100 w 4546600"/>
                  <a:gd name="connsiteY1-524" fmla="*/ 762000 h 5664200"/>
                  <a:gd name="connsiteX2-525" fmla="*/ 622300 w 4546600"/>
                  <a:gd name="connsiteY2-526" fmla="*/ 317500 h 5664200"/>
                  <a:gd name="connsiteX3-527" fmla="*/ 1016000 w 4546600"/>
                  <a:gd name="connsiteY3-528" fmla="*/ 63500 h 5664200"/>
                  <a:gd name="connsiteX4-529" fmla="*/ 1320800 w 4546600"/>
                  <a:gd name="connsiteY4-530" fmla="*/ 12700 h 5664200"/>
                  <a:gd name="connsiteX5-531" fmla="*/ 4521200 w 4546600"/>
                  <a:gd name="connsiteY5-532" fmla="*/ 0 h 5664200"/>
                  <a:gd name="connsiteX6-533" fmla="*/ 4394200 w 4546600"/>
                  <a:gd name="connsiteY6-534" fmla="*/ 393700 h 5664200"/>
                  <a:gd name="connsiteX7-535" fmla="*/ 4089400 w 4546600"/>
                  <a:gd name="connsiteY7-536" fmla="*/ 571500 h 5664200"/>
                  <a:gd name="connsiteX8-537" fmla="*/ 2311400 w 4546600"/>
                  <a:gd name="connsiteY8-538" fmla="*/ 558800 h 5664200"/>
                  <a:gd name="connsiteX9-539" fmla="*/ 1177925 w 4546600"/>
                  <a:gd name="connsiteY9-540" fmla="*/ 1285875 h 5664200"/>
                  <a:gd name="connsiteX10-541" fmla="*/ 990600 w 4546600"/>
                  <a:gd name="connsiteY10-542" fmla="*/ 2336800 h 5664200"/>
                  <a:gd name="connsiteX11-543" fmla="*/ 1476375 w 4546600"/>
                  <a:gd name="connsiteY11-544" fmla="*/ 3178175 h 5664200"/>
                  <a:gd name="connsiteX12-545" fmla="*/ 2590800 w 4546600"/>
                  <a:gd name="connsiteY12-546" fmla="*/ 3581400 h 5664200"/>
                  <a:gd name="connsiteX13-547" fmla="*/ 4025900 w 4546600"/>
                  <a:gd name="connsiteY13-548" fmla="*/ 3556000 h 5664200"/>
                  <a:gd name="connsiteX14-549" fmla="*/ 4508500 w 4546600"/>
                  <a:gd name="connsiteY14-550" fmla="*/ 3848100 h 5664200"/>
                  <a:gd name="connsiteX15-551" fmla="*/ 4546600 w 4546600"/>
                  <a:gd name="connsiteY15-552" fmla="*/ 4140200 h 5664200"/>
                  <a:gd name="connsiteX16-553" fmla="*/ 1295400 w 4546600"/>
                  <a:gd name="connsiteY16-554" fmla="*/ 4114800 h 5664200"/>
                  <a:gd name="connsiteX17-555" fmla="*/ 381000 w 4546600"/>
                  <a:gd name="connsiteY17-556" fmla="*/ 4686300 h 5664200"/>
                  <a:gd name="connsiteX18-557" fmla="*/ 0 w 4546600"/>
                  <a:gd name="connsiteY18-558" fmla="*/ 5664200 h 5664200"/>
                  <a:gd name="connsiteX19-559" fmla="*/ 12700 w 4546600"/>
                  <a:gd name="connsiteY19-560" fmla="*/ 1397000 h 5664200"/>
                  <a:gd name="connsiteX0-561" fmla="*/ 12700 w 4546600"/>
                  <a:gd name="connsiteY0-562" fmla="*/ 1397000 h 5664200"/>
                  <a:gd name="connsiteX1-563" fmla="*/ 165100 w 4546600"/>
                  <a:gd name="connsiteY1-564" fmla="*/ 762000 h 5664200"/>
                  <a:gd name="connsiteX2-565" fmla="*/ 622300 w 4546600"/>
                  <a:gd name="connsiteY2-566" fmla="*/ 317500 h 5664200"/>
                  <a:gd name="connsiteX3-567" fmla="*/ 1016000 w 4546600"/>
                  <a:gd name="connsiteY3-568" fmla="*/ 63500 h 5664200"/>
                  <a:gd name="connsiteX4-569" fmla="*/ 1320800 w 4546600"/>
                  <a:gd name="connsiteY4-570" fmla="*/ 12700 h 5664200"/>
                  <a:gd name="connsiteX5-571" fmla="*/ 4521200 w 4546600"/>
                  <a:gd name="connsiteY5-572" fmla="*/ 0 h 5664200"/>
                  <a:gd name="connsiteX6-573" fmla="*/ 4394200 w 4546600"/>
                  <a:gd name="connsiteY6-574" fmla="*/ 393700 h 5664200"/>
                  <a:gd name="connsiteX7-575" fmla="*/ 4089400 w 4546600"/>
                  <a:gd name="connsiteY7-576" fmla="*/ 571500 h 5664200"/>
                  <a:gd name="connsiteX8-577" fmla="*/ 2311400 w 4546600"/>
                  <a:gd name="connsiteY8-578" fmla="*/ 558800 h 5664200"/>
                  <a:gd name="connsiteX9-579" fmla="*/ 1177925 w 4546600"/>
                  <a:gd name="connsiteY9-580" fmla="*/ 1285875 h 5664200"/>
                  <a:gd name="connsiteX10-581" fmla="*/ 990600 w 4546600"/>
                  <a:gd name="connsiteY10-582" fmla="*/ 2336800 h 5664200"/>
                  <a:gd name="connsiteX11-583" fmla="*/ 1476375 w 4546600"/>
                  <a:gd name="connsiteY11-584" fmla="*/ 3178175 h 5664200"/>
                  <a:gd name="connsiteX12-585" fmla="*/ 2590800 w 4546600"/>
                  <a:gd name="connsiteY12-586" fmla="*/ 3581400 h 5664200"/>
                  <a:gd name="connsiteX13-587" fmla="*/ 4025900 w 4546600"/>
                  <a:gd name="connsiteY13-588" fmla="*/ 3556000 h 5664200"/>
                  <a:gd name="connsiteX14-589" fmla="*/ 4508500 w 4546600"/>
                  <a:gd name="connsiteY14-590" fmla="*/ 3848100 h 5664200"/>
                  <a:gd name="connsiteX15-591" fmla="*/ 4546600 w 4546600"/>
                  <a:gd name="connsiteY15-592" fmla="*/ 4140200 h 5664200"/>
                  <a:gd name="connsiteX16-593" fmla="*/ 1295400 w 4546600"/>
                  <a:gd name="connsiteY16-594" fmla="*/ 4114800 h 5664200"/>
                  <a:gd name="connsiteX17-595" fmla="*/ 381000 w 4546600"/>
                  <a:gd name="connsiteY17-596" fmla="*/ 4686300 h 5664200"/>
                  <a:gd name="connsiteX18-597" fmla="*/ 0 w 4546600"/>
                  <a:gd name="connsiteY18-598" fmla="*/ 5664200 h 5664200"/>
                  <a:gd name="connsiteX19-599" fmla="*/ 12700 w 4546600"/>
                  <a:gd name="connsiteY19-600" fmla="*/ 1397000 h 5664200"/>
                  <a:gd name="connsiteX0-601" fmla="*/ 12700 w 4546600"/>
                  <a:gd name="connsiteY0-602" fmla="*/ 1397000 h 5664200"/>
                  <a:gd name="connsiteX1-603" fmla="*/ 165100 w 4546600"/>
                  <a:gd name="connsiteY1-604" fmla="*/ 762000 h 5664200"/>
                  <a:gd name="connsiteX2-605" fmla="*/ 622300 w 4546600"/>
                  <a:gd name="connsiteY2-606" fmla="*/ 317500 h 5664200"/>
                  <a:gd name="connsiteX3-607" fmla="*/ 1016000 w 4546600"/>
                  <a:gd name="connsiteY3-608" fmla="*/ 63500 h 5664200"/>
                  <a:gd name="connsiteX4-609" fmla="*/ 1320800 w 4546600"/>
                  <a:gd name="connsiteY4-610" fmla="*/ 12700 h 5664200"/>
                  <a:gd name="connsiteX5-611" fmla="*/ 4521200 w 4546600"/>
                  <a:gd name="connsiteY5-612" fmla="*/ 0 h 5664200"/>
                  <a:gd name="connsiteX6-613" fmla="*/ 4394200 w 4546600"/>
                  <a:gd name="connsiteY6-614" fmla="*/ 393700 h 5664200"/>
                  <a:gd name="connsiteX7-615" fmla="*/ 4089400 w 4546600"/>
                  <a:gd name="connsiteY7-616" fmla="*/ 571500 h 5664200"/>
                  <a:gd name="connsiteX8-617" fmla="*/ 2311400 w 4546600"/>
                  <a:gd name="connsiteY8-618" fmla="*/ 558800 h 5664200"/>
                  <a:gd name="connsiteX9-619" fmla="*/ 1177925 w 4546600"/>
                  <a:gd name="connsiteY9-620" fmla="*/ 1285875 h 5664200"/>
                  <a:gd name="connsiteX10-621" fmla="*/ 990600 w 4546600"/>
                  <a:gd name="connsiteY10-622" fmla="*/ 2336800 h 5664200"/>
                  <a:gd name="connsiteX11-623" fmla="*/ 1476375 w 4546600"/>
                  <a:gd name="connsiteY11-624" fmla="*/ 3178175 h 5664200"/>
                  <a:gd name="connsiteX12-625" fmla="*/ 2619375 w 4546600"/>
                  <a:gd name="connsiteY12-626" fmla="*/ 3571875 h 5664200"/>
                  <a:gd name="connsiteX13-627" fmla="*/ 4025900 w 4546600"/>
                  <a:gd name="connsiteY13-628" fmla="*/ 3556000 h 5664200"/>
                  <a:gd name="connsiteX14-629" fmla="*/ 4508500 w 4546600"/>
                  <a:gd name="connsiteY14-630" fmla="*/ 3848100 h 5664200"/>
                  <a:gd name="connsiteX15-631" fmla="*/ 4546600 w 4546600"/>
                  <a:gd name="connsiteY15-632" fmla="*/ 4140200 h 5664200"/>
                  <a:gd name="connsiteX16-633" fmla="*/ 1295400 w 4546600"/>
                  <a:gd name="connsiteY16-634" fmla="*/ 4114800 h 5664200"/>
                  <a:gd name="connsiteX17-635" fmla="*/ 381000 w 4546600"/>
                  <a:gd name="connsiteY17-636" fmla="*/ 4686300 h 5664200"/>
                  <a:gd name="connsiteX18-637" fmla="*/ 0 w 4546600"/>
                  <a:gd name="connsiteY18-638" fmla="*/ 5664200 h 5664200"/>
                  <a:gd name="connsiteX19-639" fmla="*/ 12700 w 4546600"/>
                  <a:gd name="connsiteY19-640" fmla="*/ 1397000 h 5664200"/>
                  <a:gd name="connsiteX0-641" fmla="*/ 12700 w 4546600"/>
                  <a:gd name="connsiteY0-642" fmla="*/ 1397000 h 5664200"/>
                  <a:gd name="connsiteX1-643" fmla="*/ 165100 w 4546600"/>
                  <a:gd name="connsiteY1-644" fmla="*/ 762000 h 5664200"/>
                  <a:gd name="connsiteX2-645" fmla="*/ 622300 w 4546600"/>
                  <a:gd name="connsiteY2-646" fmla="*/ 317500 h 5664200"/>
                  <a:gd name="connsiteX3-647" fmla="*/ 1016000 w 4546600"/>
                  <a:gd name="connsiteY3-648" fmla="*/ 63500 h 5664200"/>
                  <a:gd name="connsiteX4-649" fmla="*/ 1320800 w 4546600"/>
                  <a:gd name="connsiteY4-650" fmla="*/ 12700 h 5664200"/>
                  <a:gd name="connsiteX5-651" fmla="*/ 4521200 w 4546600"/>
                  <a:gd name="connsiteY5-652" fmla="*/ 0 h 5664200"/>
                  <a:gd name="connsiteX6-653" fmla="*/ 4394200 w 4546600"/>
                  <a:gd name="connsiteY6-654" fmla="*/ 393700 h 5664200"/>
                  <a:gd name="connsiteX7-655" fmla="*/ 4089400 w 4546600"/>
                  <a:gd name="connsiteY7-656" fmla="*/ 571500 h 5664200"/>
                  <a:gd name="connsiteX8-657" fmla="*/ 2311400 w 4546600"/>
                  <a:gd name="connsiteY8-658" fmla="*/ 558800 h 5664200"/>
                  <a:gd name="connsiteX9-659" fmla="*/ 1177925 w 4546600"/>
                  <a:gd name="connsiteY9-660" fmla="*/ 1285875 h 5664200"/>
                  <a:gd name="connsiteX10-661" fmla="*/ 990600 w 4546600"/>
                  <a:gd name="connsiteY10-662" fmla="*/ 2336800 h 5664200"/>
                  <a:gd name="connsiteX11-663" fmla="*/ 1476375 w 4546600"/>
                  <a:gd name="connsiteY11-664" fmla="*/ 3178175 h 5664200"/>
                  <a:gd name="connsiteX12-665" fmla="*/ 2634615 w 4546600"/>
                  <a:gd name="connsiteY12-666" fmla="*/ 3549015 h 5664200"/>
                  <a:gd name="connsiteX13-667" fmla="*/ 4025900 w 4546600"/>
                  <a:gd name="connsiteY13-668" fmla="*/ 3556000 h 5664200"/>
                  <a:gd name="connsiteX14-669" fmla="*/ 4508500 w 4546600"/>
                  <a:gd name="connsiteY14-670" fmla="*/ 3848100 h 5664200"/>
                  <a:gd name="connsiteX15-671" fmla="*/ 4546600 w 4546600"/>
                  <a:gd name="connsiteY15-672" fmla="*/ 4140200 h 5664200"/>
                  <a:gd name="connsiteX16-673" fmla="*/ 1295400 w 4546600"/>
                  <a:gd name="connsiteY16-674" fmla="*/ 4114800 h 5664200"/>
                  <a:gd name="connsiteX17-675" fmla="*/ 381000 w 4546600"/>
                  <a:gd name="connsiteY17-676" fmla="*/ 4686300 h 5664200"/>
                  <a:gd name="connsiteX18-677" fmla="*/ 0 w 4546600"/>
                  <a:gd name="connsiteY18-678" fmla="*/ 5664200 h 5664200"/>
                  <a:gd name="connsiteX19-679" fmla="*/ 12700 w 4546600"/>
                  <a:gd name="connsiteY19-680" fmla="*/ 1397000 h 5664200"/>
                  <a:gd name="connsiteX0-681" fmla="*/ 12700 w 4546600"/>
                  <a:gd name="connsiteY0-682" fmla="*/ 1397000 h 5664200"/>
                  <a:gd name="connsiteX1-683" fmla="*/ 165100 w 4546600"/>
                  <a:gd name="connsiteY1-684" fmla="*/ 762000 h 5664200"/>
                  <a:gd name="connsiteX2-685" fmla="*/ 622300 w 4546600"/>
                  <a:gd name="connsiteY2-686" fmla="*/ 317500 h 5664200"/>
                  <a:gd name="connsiteX3-687" fmla="*/ 1016000 w 4546600"/>
                  <a:gd name="connsiteY3-688" fmla="*/ 63500 h 5664200"/>
                  <a:gd name="connsiteX4-689" fmla="*/ 1320800 w 4546600"/>
                  <a:gd name="connsiteY4-690" fmla="*/ 12700 h 5664200"/>
                  <a:gd name="connsiteX5-691" fmla="*/ 4521200 w 4546600"/>
                  <a:gd name="connsiteY5-692" fmla="*/ 0 h 5664200"/>
                  <a:gd name="connsiteX6-693" fmla="*/ 4394200 w 4546600"/>
                  <a:gd name="connsiteY6-694" fmla="*/ 393700 h 5664200"/>
                  <a:gd name="connsiteX7-695" fmla="*/ 4089400 w 4546600"/>
                  <a:gd name="connsiteY7-696" fmla="*/ 571500 h 5664200"/>
                  <a:gd name="connsiteX8-697" fmla="*/ 2311400 w 4546600"/>
                  <a:gd name="connsiteY8-698" fmla="*/ 558800 h 5664200"/>
                  <a:gd name="connsiteX9-699" fmla="*/ 1177925 w 4546600"/>
                  <a:gd name="connsiteY9-700" fmla="*/ 1285875 h 5664200"/>
                  <a:gd name="connsiteX10-701" fmla="*/ 990600 w 4546600"/>
                  <a:gd name="connsiteY10-702" fmla="*/ 2336800 h 5664200"/>
                  <a:gd name="connsiteX11-703" fmla="*/ 1476375 w 4546600"/>
                  <a:gd name="connsiteY11-704" fmla="*/ 3178175 h 5664200"/>
                  <a:gd name="connsiteX12-705" fmla="*/ 2634615 w 4546600"/>
                  <a:gd name="connsiteY12-706" fmla="*/ 3549015 h 5664200"/>
                  <a:gd name="connsiteX13-707" fmla="*/ 4025900 w 4546600"/>
                  <a:gd name="connsiteY13-708" fmla="*/ 3556000 h 5664200"/>
                  <a:gd name="connsiteX14-709" fmla="*/ 4508500 w 4546600"/>
                  <a:gd name="connsiteY14-710" fmla="*/ 3848100 h 5664200"/>
                  <a:gd name="connsiteX15-711" fmla="*/ 4546600 w 4546600"/>
                  <a:gd name="connsiteY15-712" fmla="*/ 4140200 h 5664200"/>
                  <a:gd name="connsiteX16-713" fmla="*/ 1295400 w 4546600"/>
                  <a:gd name="connsiteY16-714" fmla="*/ 4114800 h 5664200"/>
                  <a:gd name="connsiteX17-715" fmla="*/ 381000 w 4546600"/>
                  <a:gd name="connsiteY17-716" fmla="*/ 4686300 h 5664200"/>
                  <a:gd name="connsiteX18-717" fmla="*/ 0 w 4546600"/>
                  <a:gd name="connsiteY18-718" fmla="*/ 5664200 h 5664200"/>
                  <a:gd name="connsiteX19-719" fmla="*/ 12700 w 4546600"/>
                  <a:gd name="connsiteY19-720" fmla="*/ 1397000 h 5664200"/>
                  <a:gd name="connsiteX0-721" fmla="*/ 12700 w 4546600"/>
                  <a:gd name="connsiteY0-722" fmla="*/ 1397000 h 5664200"/>
                  <a:gd name="connsiteX1-723" fmla="*/ 165100 w 4546600"/>
                  <a:gd name="connsiteY1-724" fmla="*/ 762000 h 5664200"/>
                  <a:gd name="connsiteX2-725" fmla="*/ 622300 w 4546600"/>
                  <a:gd name="connsiteY2-726" fmla="*/ 317500 h 5664200"/>
                  <a:gd name="connsiteX3-727" fmla="*/ 1016000 w 4546600"/>
                  <a:gd name="connsiteY3-728" fmla="*/ 63500 h 5664200"/>
                  <a:gd name="connsiteX4-729" fmla="*/ 1320800 w 4546600"/>
                  <a:gd name="connsiteY4-730" fmla="*/ 12700 h 5664200"/>
                  <a:gd name="connsiteX5-731" fmla="*/ 4521200 w 4546600"/>
                  <a:gd name="connsiteY5-732" fmla="*/ 0 h 5664200"/>
                  <a:gd name="connsiteX6-733" fmla="*/ 4394200 w 4546600"/>
                  <a:gd name="connsiteY6-734" fmla="*/ 393700 h 5664200"/>
                  <a:gd name="connsiteX7-735" fmla="*/ 4089400 w 4546600"/>
                  <a:gd name="connsiteY7-736" fmla="*/ 571500 h 5664200"/>
                  <a:gd name="connsiteX8-737" fmla="*/ 2311400 w 4546600"/>
                  <a:gd name="connsiteY8-738" fmla="*/ 558800 h 5664200"/>
                  <a:gd name="connsiteX9-739" fmla="*/ 1177925 w 4546600"/>
                  <a:gd name="connsiteY9-740" fmla="*/ 1285875 h 5664200"/>
                  <a:gd name="connsiteX10-741" fmla="*/ 990600 w 4546600"/>
                  <a:gd name="connsiteY10-742" fmla="*/ 2336800 h 5664200"/>
                  <a:gd name="connsiteX11-743" fmla="*/ 1476375 w 4546600"/>
                  <a:gd name="connsiteY11-744" fmla="*/ 3178175 h 5664200"/>
                  <a:gd name="connsiteX12-745" fmla="*/ 2634615 w 4546600"/>
                  <a:gd name="connsiteY12-746" fmla="*/ 3549015 h 5664200"/>
                  <a:gd name="connsiteX13-747" fmla="*/ 4155440 w 4546600"/>
                  <a:gd name="connsiteY13-748" fmla="*/ 3556000 h 5664200"/>
                  <a:gd name="connsiteX14-749" fmla="*/ 4508500 w 4546600"/>
                  <a:gd name="connsiteY14-750" fmla="*/ 3848100 h 5664200"/>
                  <a:gd name="connsiteX15-751" fmla="*/ 4546600 w 4546600"/>
                  <a:gd name="connsiteY15-752" fmla="*/ 4140200 h 5664200"/>
                  <a:gd name="connsiteX16-753" fmla="*/ 1295400 w 4546600"/>
                  <a:gd name="connsiteY16-754" fmla="*/ 4114800 h 5664200"/>
                  <a:gd name="connsiteX17-755" fmla="*/ 381000 w 4546600"/>
                  <a:gd name="connsiteY17-756" fmla="*/ 4686300 h 5664200"/>
                  <a:gd name="connsiteX18-757" fmla="*/ 0 w 4546600"/>
                  <a:gd name="connsiteY18-758" fmla="*/ 5664200 h 5664200"/>
                  <a:gd name="connsiteX19-759" fmla="*/ 12700 w 4546600"/>
                  <a:gd name="connsiteY19-760" fmla="*/ 1397000 h 5664200"/>
                  <a:gd name="connsiteX0-761" fmla="*/ 12700 w 4546600"/>
                  <a:gd name="connsiteY0-762" fmla="*/ 1397000 h 5664200"/>
                  <a:gd name="connsiteX1-763" fmla="*/ 165100 w 4546600"/>
                  <a:gd name="connsiteY1-764" fmla="*/ 762000 h 5664200"/>
                  <a:gd name="connsiteX2-765" fmla="*/ 622300 w 4546600"/>
                  <a:gd name="connsiteY2-766" fmla="*/ 317500 h 5664200"/>
                  <a:gd name="connsiteX3-767" fmla="*/ 1016000 w 4546600"/>
                  <a:gd name="connsiteY3-768" fmla="*/ 63500 h 5664200"/>
                  <a:gd name="connsiteX4-769" fmla="*/ 1320800 w 4546600"/>
                  <a:gd name="connsiteY4-770" fmla="*/ 12700 h 5664200"/>
                  <a:gd name="connsiteX5-771" fmla="*/ 4521200 w 4546600"/>
                  <a:gd name="connsiteY5-772" fmla="*/ 0 h 5664200"/>
                  <a:gd name="connsiteX6-773" fmla="*/ 4394200 w 4546600"/>
                  <a:gd name="connsiteY6-774" fmla="*/ 393700 h 5664200"/>
                  <a:gd name="connsiteX7-775" fmla="*/ 4089400 w 4546600"/>
                  <a:gd name="connsiteY7-776" fmla="*/ 571500 h 5664200"/>
                  <a:gd name="connsiteX8-777" fmla="*/ 2311400 w 4546600"/>
                  <a:gd name="connsiteY8-778" fmla="*/ 558800 h 5664200"/>
                  <a:gd name="connsiteX9-779" fmla="*/ 1177925 w 4546600"/>
                  <a:gd name="connsiteY9-780" fmla="*/ 1285875 h 5664200"/>
                  <a:gd name="connsiteX10-781" fmla="*/ 990600 w 4546600"/>
                  <a:gd name="connsiteY10-782" fmla="*/ 2336800 h 5664200"/>
                  <a:gd name="connsiteX11-783" fmla="*/ 1476375 w 4546600"/>
                  <a:gd name="connsiteY11-784" fmla="*/ 3178175 h 5664200"/>
                  <a:gd name="connsiteX12-785" fmla="*/ 2634615 w 4546600"/>
                  <a:gd name="connsiteY12-786" fmla="*/ 3549015 h 5664200"/>
                  <a:gd name="connsiteX13-787" fmla="*/ 4155440 w 4546600"/>
                  <a:gd name="connsiteY13-788" fmla="*/ 3556000 h 5664200"/>
                  <a:gd name="connsiteX14-789" fmla="*/ 4508500 w 4546600"/>
                  <a:gd name="connsiteY14-790" fmla="*/ 3848100 h 5664200"/>
                  <a:gd name="connsiteX15-791" fmla="*/ 4546600 w 4546600"/>
                  <a:gd name="connsiteY15-792" fmla="*/ 4140200 h 5664200"/>
                  <a:gd name="connsiteX16-793" fmla="*/ 1295400 w 4546600"/>
                  <a:gd name="connsiteY16-794" fmla="*/ 4114800 h 5664200"/>
                  <a:gd name="connsiteX17-795" fmla="*/ 381000 w 4546600"/>
                  <a:gd name="connsiteY17-796" fmla="*/ 4686300 h 5664200"/>
                  <a:gd name="connsiteX18-797" fmla="*/ 0 w 4546600"/>
                  <a:gd name="connsiteY18-798" fmla="*/ 5664200 h 5664200"/>
                  <a:gd name="connsiteX19-799" fmla="*/ 12700 w 4546600"/>
                  <a:gd name="connsiteY19-800" fmla="*/ 1397000 h 5664200"/>
                  <a:gd name="connsiteX0-801" fmla="*/ 12700 w 4546600"/>
                  <a:gd name="connsiteY0-802" fmla="*/ 1397000 h 5664200"/>
                  <a:gd name="connsiteX1-803" fmla="*/ 165100 w 4546600"/>
                  <a:gd name="connsiteY1-804" fmla="*/ 762000 h 5664200"/>
                  <a:gd name="connsiteX2-805" fmla="*/ 622300 w 4546600"/>
                  <a:gd name="connsiteY2-806" fmla="*/ 317500 h 5664200"/>
                  <a:gd name="connsiteX3-807" fmla="*/ 1016000 w 4546600"/>
                  <a:gd name="connsiteY3-808" fmla="*/ 63500 h 5664200"/>
                  <a:gd name="connsiteX4-809" fmla="*/ 1320800 w 4546600"/>
                  <a:gd name="connsiteY4-810" fmla="*/ 12700 h 5664200"/>
                  <a:gd name="connsiteX5-811" fmla="*/ 4521200 w 4546600"/>
                  <a:gd name="connsiteY5-812" fmla="*/ 0 h 5664200"/>
                  <a:gd name="connsiteX6-813" fmla="*/ 4394200 w 4546600"/>
                  <a:gd name="connsiteY6-814" fmla="*/ 393700 h 5664200"/>
                  <a:gd name="connsiteX7-815" fmla="*/ 4089400 w 4546600"/>
                  <a:gd name="connsiteY7-816" fmla="*/ 571500 h 5664200"/>
                  <a:gd name="connsiteX8-817" fmla="*/ 2311400 w 4546600"/>
                  <a:gd name="connsiteY8-818" fmla="*/ 558800 h 5664200"/>
                  <a:gd name="connsiteX9-819" fmla="*/ 1177925 w 4546600"/>
                  <a:gd name="connsiteY9-820" fmla="*/ 1285875 h 5664200"/>
                  <a:gd name="connsiteX10-821" fmla="*/ 990600 w 4546600"/>
                  <a:gd name="connsiteY10-822" fmla="*/ 2336800 h 5664200"/>
                  <a:gd name="connsiteX11-823" fmla="*/ 1476375 w 4546600"/>
                  <a:gd name="connsiteY11-824" fmla="*/ 3178175 h 5664200"/>
                  <a:gd name="connsiteX12-825" fmla="*/ 2634615 w 4546600"/>
                  <a:gd name="connsiteY12-826" fmla="*/ 3549015 h 5664200"/>
                  <a:gd name="connsiteX13-827" fmla="*/ 4155440 w 4546600"/>
                  <a:gd name="connsiteY13-828" fmla="*/ 3556000 h 5664200"/>
                  <a:gd name="connsiteX14-829" fmla="*/ 4508500 w 4546600"/>
                  <a:gd name="connsiteY14-830" fmla="*/ 3848100 h 5664200"/>
                  <a:gd name="connsiteX15-831" fmla="*/ 4546600 w 4546600"/>
                  <a:gd name="connsiteY15-832" fmla="*/ 4140200 h 5664200"/>
                  <a:gd name="connsiteX16-833" fmla="*/ 1295400 w 4546600"/>
                  <a:gd name="connsiteY16-834" fmla="*/ 4114800 h 5664200"/>
                  <a:gd name="connsiteX17-835" fmla="*/ 381000 w 4546600"/>
                  <a:gd name="connsiteY17-836" fmla="*/ 4686300 h 5664200"/>
                  <a:gd name="connsiteX18-837" fmla="*/ 0 w 4546600"/>
                  <a:gd name="connsiteY18-838" fmla="*/ 5664200 h 5664200"/>
                  <a:gd name="connsiteX19-839" fmla="*/ 12700 w 4546600"/>
                  <a:gd name="connsiteY19-840" fmla="*/ 1397000 h 5664200"/>
                  <a:gd name="connsiteX0-841" fmla="*/ 12700 w 4546600"/>
                  <a:gd name="connsiteY0-842" fmla="*/ 1397000 h 5664200"/>
                  <a:gd name="connsiteX1-843" fmla="*/ 165100 w 4546600"/>
                  <a:gd name="connsiteY1-844" fmla="*/ 762000 h 5664200"/>
                  <a:gd name="connsiteX2-845" fmla="*/ 622300 w 4546600"/>
                  <a:gd name="connsiteY2-846" fmla="*/ 317500 h 5664200"/>
                  <a:gd name="connsiteX3-847" fmla="*/ 1016000 w 4546600"/>
                  <a:gd name="connsiteY3-848" fmla="*/ 63500 h 5664200"/>
                  <a:gd name="connsiteX4-849" fmla="*/ 1320800 w 4546600"/>
                  <a:gd name="connsiteY4-850" fmla="*/ 12700 h 5664200"/>
                  <a:gd name="connsiteX5-851" fmla="*/ 4521200 w 4546600"/>
                  <a:gd name="connsiteY5-852" fmla="*/ 0 h 5664200"/>
                  <a:gd name="connsiteX6-853" fmla="*/ 4394200 w 4546600"/>
                  <a:gd name="connsiteY6-854" fmla="*/ 393700 h 5664200"/>
                  <a:gd name="connsiteX7-855" fmla="*/ 4089400 w 4546600"/>
                  <a:gd name="connsiteY7-856" fmla="*/ 571500 h 5664200"/>
                  <a:gd name="connsiteX8-857" fmla="*/ 2311400 w 4546600"/>
                  <a:gd name="connsiteY8-858" fmla="*/ 558800 h 5664200"/>
                  <a:gd name="connsiteX9-859" fmla="*/ 1177925 w 4546600"/>
                  <a:gd name="connsiteY9-860" fmla="*/ 1285875 h 5664200"/>
                  <a:gd name="connsiteX10-861" fmla="*/ 990600 w 4546600"/>
                  <a:gd name="connsiteY10-862" fmla="*/ 2336800 h 5664200"/>
                  <a:gd name="connsiteX11-863" fmla="*/ 1476375 w 4546600"/>
                  <a:gd name="connsiteY11-864" fmla="*/ 3178175 h 5664200"/>
                  <a:gd name="connsiteX12-865" fmla="*/ 2634615 w 4546600"/>
                  <a:gd name="connsiteY12-866" fmla="*/ 3549015 h 5664200"/>
                  <a:gd name="connsiteX13-867" fmla="*/ 4010660 w 4546600"/>
                  <a:gd name="connsiteY13-868" fmla="*/ 3563620 h 5664200"/>
                  <a:gd name="connsiteX14-869" fmla="*/ 4508500 w 4546600"/>
                  <a:gd name="connsiteY14-870" fmla="*/ 3848100 h 5664200"/>
                  <a:gd name="connsiteX15-871" fmla="*/ 4546600 w 4546600"/>
                  <a:gd name="connsiteY15-872" fmla="*/ 4140200 h 5664200"/>
                  <a:gd name="connsiteX16-873" fmla="*/ 1295400 w 4546600"/>
                  <a:gd name="connsiteY16-874" fmla="*/ 4114800 h 5664200"/>
                  <a:gd name="connsiteX17-875" fmla="*/ 381000 w 4546600"/>
                  <a:gd name="connsiteY17-876" fmla="*/ 4686300 h 5664200"/>
                  <a:gd name="connsiteX18-877" fmla="*/ 0 w 4546600"/>
                  <a:gd name="connsiteY18-878" fmla="*/ 5664200 h 5664200"/>
                  <a:gd name="connsiteX19-879" fmla="*/ 12700 w 4546600"/>
                  <a:gd name="connsiteY19-880" fmla="*/ 1397000 h 5664200"/>
                  <a:gd name="connsiteX0-881" fmla="*/ 12700 w 4546600"/>
                  <a:gd name="connsiteY0-882" fmla="*/ 1397000 h 5664200"/>
                  <a:gd name="connsiteX1-883" fmla="*/ 165100 w 4546600"/>
                  <a:gd name="connsiteY1-884" fmla="*/ 762000 h 5664200"/>
                  <a:gd name="connsiteX2-885" fmla="*/ 622300 w 4546600"/>
                  <a:gd name="connsiteY2-886" fmla="*/ 317500 h 5664200"/>
                  <a:gd name="connsiteX3-887" fmla="*/ 1016000 w 4546600"/>
                  <a:gd name="connsiteY3-888" fmla="*/ 63500 h 5664200"/>
                  <a:gd name="connsiteX4-889" fmla="*/ 1320800 w 4546600"/>
                  <a:gd name="connsiteY4-890" fmla="*/ 12700 h 5664200"/>
                  <a:gd name="connsiteX5-891" fmla="*/ 4521200 w 4546600"/>
                  <a:gd name="connsiteY5-892" fmla="*/ 0 h 5664200"/>
                  <a:gd name="connsiteX6-893" fmla="*/ 4394200 w 4546600"/>
                  <a:gd name="connsiteY6-894" fmla="*/ 393700 h 5664200"/>
                  <a:gd name="connsiteX7-895" fmla="*/ 4089400 w 4546600"/>
                  <a:gd name="connsiteY7-896" fmla="*/ 571500 h 5664200"/>
                  <a:gd name="connsiteX8-897" fmla="*/ 2311400 w 4546600"/>
                  <a:gd name="connsiteY8-898" fmla="*/ 558800 h 5664200"/>
                  <a:gd name="connsiteX9-899" fmla="*/ 1177925 w 4546600"/>
                  <a:gd name="connsiteY9-900" fmla="*/ 1285875 h 5664200"/>
                  <a:gd name="connsiteX10-901" fmla="*/ 990600 w 4546600"/>
                  <a:gd name="connsiteY10-902" fmla="*/ 2336800 h 5664200"/>
                  <a:gd name="connsiteX11-903" fmla="*/ 1476375 w 4546600"/>
                  <a:gd name="connsiteY11-904" fmla="*/ 3178175 h 5664200"/>
                  <a:gd name="connsiteX12-905" fmla="*/ 2634615 w 4546600"/>
                  <a:gd name="connsiteY12-906" fmla="*/ 3549015 h 5664200"/>
                  <a:gd name="connsiteX13-907" fmla="*/ 4010660 w 4546600"/>
                  <a:gd name="connsiteY13-908" fmla="*/ 3563620 h 5664200"/>
                  <a:gd name="connsiteX14-909" fmla="*/ 4508500 w 4546600"/>
                  <a:gd name="connsiteY14-910" fmla="*/ 3848100 h 5664200"/>
                  <a:gd name="connsiteX15-911" fmla="*/ 4546600 w 4546600"/>
                  <a:gd name="connsiteY15-912" fmla="*/ 4140200 h 5664200"/>
                  <a:gd name="connsiteX16-913" fmla="*/ 1295400 w 4546600"/>
                  <a:gd name="connsiteY16-914" fmla="*/ 4114800 h 5664200"/>
                  <a:gd name="connsiteX17-915" fmla="*/ 381000 w 4546600"/>
                  <a:gd name="connsiteY17-916" fmla="*/ 4686300 h 5664200"/>
                  <a:gd name="connsiteX18-917" fmla="*/ 0 w 4546600"/>
                  <a:gd name="connsiteY18-918" fmla="*/ 5664200 h 5664200"/>
                  <a:gd name="connsiteX19-919" fmla="*/ 12700 w 4546600"/>
                  <a:gd name="connsiteY19-920" fmla="*/ 1397000 h 5664200"/>
                  <a:gd name="connsiteX0-921" fmla="*/ 12700 w 4546600"/>
                  <a:gd name="connsiteY0-922" fmla="*/ 1397000 h 5664200"/>
                  <a:gd name="connsiteX1-923" fmla="*/ 165100 w 4546600"/>
                  <a:gd name="connsiteY1-924" fmla="*/ 762000 h 5664200"/>
                  <a:gd name="connsiteX2-925" fmla="*/ 622300 w 4546600"/>
                  <a:gd name="connsiteY2-926" fmla="*/ 317500 h 5664200"/>
                  <a:gd name="connsiteX3-927" fmla="*/ 1016000 w 4546600"/>
                  <a:gd name="connsiteY3-928" fmla="*/ 63500 h 5664200"/>
                  <a:gd name="connsiteX4-929" fmla="*/ 1320800 w 4546600"/>
                  <a:gd name="connsiteY4-930" fmla="*/ 12700 h 5664200"/>
                  <a:gd name="connsiteX5-931" fmla="*/ 4521200 w 4546600"/>
                  <a:gd name="connsiteY5-932" fmla="*/ 0 h 5664200"/>
                  <a:gd name="connsiteX6-933" fmla="*/ 4394200 w 4546600"/>
                  <a:gd name="connsiteY6-934" fmla="*/ 393700 h 5664200"/>
                  <a:gd name="connsiteX7-935" fmla="*/ 4089400 w 4546600"/>
                  <a:gd name="connsiteY7-936" fmla="*/ 571500 h 5664200"/>
                  <a:gd name="connsiteX8-937" fmla="*/ 2311400 w 4546600"/>
                  <a:gd name="connsiteY8-938" fmla="*/ 558800 h 5664200"/>
                  <a:gd name="connsiteX9-939" fmla="*/ 1177925 w 4546600"/>
                  <a:gd name="connsiteY9-940" fmla="*/ 1285875 h 5664200"/>
                  <a:gd name="connsiteX10-941" fmla="*/ 990600 w 4546600"/>
                  <a:gd name="connsiteY10-942" fmla="*/ 2336800 h 5664200"/>
                  <a:gd name="connsiteX11-943" fmla="*/ 1476375 w 4546600"/>
                  <a:gd name="connsiteY11-944" fmla="*/ 3178175 h 5664200"/>
                  <a:gd name="connsiteX12-945" fmla="*/ 2634615 w 4546600"/>
                  <a:gd name="connsiteY12-946" fmla="*/ 3549015 h 5664200"/>
                  <a:gd name="connsiteX13-947" fmla="*/ 4025900 w 4546600"/>
                  <a:gd name="connsiteY13-948" fmla="*/ 3540760 h 5664200"/>
                  <a:gd name="connsiteX14-949" fmla="*/ 4508500 w 4546600"/>
                  <a:gd name="connsiteY14-950" fmla="*/ 3848100 h 5664200"/>
                  <a:gd name="connsiteX15-951" fmla="*/ 4546600 w 4546600"/>
                  <a:gd name="connsiteY15-952" fmla="*/ 4140200 h 5664200"/>
                  <a:gd name="connsiteX16-953" fmla="*/ 1295400 w 4546600"/>
                  <a:gd name="connsiteY16-954" fmla="*/ 4114800 h 5664200"/>
                  <a:gd name="connsiteX17-955" fmla="*/ 381000 w 4546600"/>
                  <a:gd name="connsiteY17-956" fmla="*/ 4686300 h 5664200"/>
                  <a:gd name="connsiteX18-957" fmla="*/ 0 w 4546600"/>
                  <a:gd name="connsiteY18-958" fmla="*/ 5664200 h 5664200"/>
                  <a:gd name="connsiteX19-959" fmla="*/ 12700 w 4546600"/>
                  <a:gd name="connsiteY19-960" fmla="*/ 1397000 h 5664200"/>
                  <a:gd name="connsiteX0-961" fmla="*/ 12700 w 4546600"/>
                  <a:gd name="connsiteY0-962" fmla="*/ 1397000 h 5664200"/>
                  <a:gd name="connsiteX1-963" fmla="*/ 165100 w 4546600"/>
                  <a:gd name="connsiteY1-964" fmla="*/ 762000 h 5664200"/>
                  <a:gd name="connsiteX2-965" fmla="*/ 622300 w 4546600"/>
                  <a:gd name="connsiteY2-966" fmla="*/ 317500 h 5664200"/>
                  <a:gd name="connsiteX3-967" fmla="*/ 1016000 w 4546600"/>
                  <a:gd name="connsiteY3-968" fmla="*/ 63500 h 5664200"/>
                  <a:gd name="connsiteX4-969" fmla="*/ 1320800 w 4546600"/>
                  <a:gd name="connsiteY4-970" fmla="*/ 12700 h 5664200"/>
                  <a:gd name="connsiteX5-971" fmla="*/ 4521200 w 4546600"/>
                  <a:gd name="connsiteY5-972" fmla="*/ 0 h 5664200"/>
                  <a:gd name="connsiteX6-973" fmla="*/ 4394200 w 4546600"/>
                  <a:gd name="connsiteY6-974" fmla="*/ 393700 h 5664200"/>
                  <a:gd name="connsiteX7-975" fmla="*/ 4089400 w 4546600"/>
                  <a:gd name="connsiteY7-976" fmla="*/ 571500 h 5664200"/>
                  <a:gd name="connsiteX8-977" fmla="*/ 2311400 w 4546600"/>
                  <a:gd name="connsiteY8-978" fmla="*/ 558800 h 5664200"/>
                  <a:gd name="connsiteX9-979" fmla="*/ 1177925 w 4546600"/>
                  <a:gd name="connsiteY9-980" fmla="*/ 1285875 h 5664200"/>
                  <a:gd name="connsiteX10-981" fmla="*/ 990600 w 4546600"/>
                  <a:gd name="connsiteY10-982" fmla="*/ 2336800 h 5664200"/>
                  <a:gd name="connsiteX11-983" fmla="*/ 1476375 w 4546600"/>
                  <a:gd name="connsiteY11-984" fmla="*/ 3178175 h 5664200"/>
                  <a:gd name="connsiteX12-985" fmla="*/ 2634615 w 4546600"/>
                  <a:gd name="connsiteY12-986" fmla="*/ 3549015 h 5664200"/>
                  <a:gd name="connsiteX13-987" fmla="*/ 4025900 w 4546600"/>
                  <a:gd name="connsiteY13-988" fmla="*/ 3540760 h 5664200"/>
                  <a:gd name="connsiteX14-989" fmla="*/ 4508500 w 4546600"/>
                  <a:gd name="connsiteY14-990" fmla="*/ 3848100 h 5664200"/>
                  <a:gd name="connsiteX15-991" fmla="*/ 4546600 w 4546600"/>
                  <a:gd name="connsiteY15-992" fmla="*/ 4140200 h 5664200"/>
                  <a:gd name="connsiteX16-993" fmla="*/ 1295400 w 4546600"/>
                  <a:gd name="connsiteY16-994" fmla="*/ 4114800 h 5664200"/>
                  <a:gd name="connsiteX17-995" fmla="*/ 381000 w 4546600"/>
                  <a:gd name="connsiteY17-996" fmla="*/ 4686300 h 5664200"/>
                  <a:gd name="connsiteX18-997" fmla="*/ 0 w 4546600"/>
                  <a:gd name="connsiteY18-998" fmla="*/ 5664200 h 5664200"/>
                  <a:gd name="connsiteX19-999" fmla="*/ 12700 w 4546600"/>
                  <a:gd name="connsiteY19-1000" fmla="*/ 1397000 h 5664200"/>
                  <a:gd name="connsiteX0-1001" fmla="*/ 12700 w 4546600"/>
                  <a:gd name="connsiteY0-1002" fmla="*/ 1397000 h 5664200"/>
                  <a:gd name="connsiteX1-1003" fmla="*/ 165100 w 4546600"/>
                  <a:gd name="connsiteY1-1004" fmla="*/ 762000 h 5664200"/>
                  <a:gd name="connsiteX2-1005" fmla="*/ 622300 w 4546600"/>
                  <a:gd name="connsiteY2-1006" fmla="*/ 317500 h 5664200"/>
                  <a:gd name="connsiteX3-1007" fmla="*/ 1016000 w 4546600"/>
                  <a:gd name="connsiteY3-1008" fmla="*/ 63500 h 5664200"/>
                  <a:gd name="connsiteX4-1009" fmla="*/ 1320800 w 4546600"/>
                  <a:gd name="connsiteY4-1010" fmla="*/ 12700 h 5664200"/>
                  <a:gd name="connsiteX5-1011" fmla="*/ 4521200 w 4546600"/>
                  <a:gd name="connsiteY5-1012" fmla="*/ 0 h 5664200"/>
                  <a:gd name="connsiteX6-1013" fmla="*/ 4394200 w 4546600"/>
                  <a:gd name="connsiteY6-1014" fmla="*/ 393700 h 5664200"/>
                  <a:gd name="connsiteX7-1015" fmla="*/ 4089400 w 4546600"/>
                  <a:gd name="connsiteY7-1016" fmla="*/ 571500 h 5664200"/>
                  <a:gd name="connsiteX8-1017" fmla="*/ 2311400 w 4546600"/>
                  <a:gd name="connsiteY8-1018" fmla="*/ 558800 h 5664200"/>
                  <a:gd name="connsiteX9-1019" fmla="*/ 1177925 w 4546600"/>
                  <a:gd name="connsiteY9-1020" fmla="*/ 1285875 h 5664200"/>
                  <a:gd name="connsiteX10-1021" fmla="*/ 990600 w 4546600"/>
                  <a:gd name="connsiteY10-1022" fmla="*/ 2336800 h 5664200"/>
                  <a:gd name="connsiteX11-1023" fmla="*/ 1476375 w 4546600"/>
                  <a:gd name="connsiteY11-1024" fmla="*/ 3178175 h 5664200"/>
                  <a:gd name="connsiteX12-1025" fmla="*/ 2634615 w 4546600"/>
                  <a:gd name="connsiteY12-1026" fmla="*/ 3549015 h 5664200"/>
                  <a:gd name="connsiteX13-1027" fmla="*/ 4025900 w 4546600"/>
                  <a:gd name="connsiteY13-1028" fmla="*/ 3540760 h 5664200"/>
                  <a:gd name="connsiteX14-1029" fmla="*/ 4508500 w 4546600"/>
                  <a:gd name="connsiteY14-1030" fmla="*/ 3848100 h 5664200"/>
                  <a:gd name="connsiteX15-1031" fmla="*/ 4546600 w 4546600"/>
                  <a:gd name="connsiteY15-1032" fmla="*/ 4140200 h 5664200"/>
                  <a:gd name="connsiteX16-1033" fmla="*/ 1295400 w 4546600"/>
                  <a:gd name="connsiteY16-1034" fmla="*/ 4114800 h 5664200"/>
                  <a:gd name="connsiteX17-1035" fmla="*/ 381000 w 4546600"/>
                  <a:gd name="connsiteY17-1036" fmla="*/ 4686300 h 5664200"/>
                  <a:gd name="connsiteX18-1037" fmla="*/ 0 w 4546600"/>
                  <a:gd name="connsiteY18-1038" fmla="*/ 5664200 h 5664200"/>
                  <a:gd name="connsiteX19-1039" fmla="*/ 12700 w 4546600"/>
                  <a:gd name="connsiteY19-1040" fmla="*/ 1397000 h 5664200"/>
                  <a:gd name="connsiteX0-1041" fmla="*/ 12700 w 4546600"/>
                  <a:gd name="connsiteY0-1042" fmla="*/ 1397000 h 5664200"/>
                  <a:gd name="connsiteX1-1043" fmla="*/ 165100 w 4546600"/>
                  <a:gd name="connsiteY1-1044" fmla="*/ 762000 h 5664200"/>
                  <a:gd name="connsiteX2-1045" fmla="*/ 622300 w 4546600"/>
                  <a:gd name="connsiteY2-1046" fmla="*/ 317500 h 5664200"/>
                  <a:gd name="connsiteX3-1047" fmla="*/ 1016000 w 4546600"/>
                  <a:gd name="connsiteY3-1048" fmla="*/ 63500 h 5664200"/>
                  <a:gd name="connsiteX4-1049" fmla="*/ 1320800 w 4546600"/>
                  <a:gd name="connsiteY4-1050" fmla="*/ 12700 h 5664200"/>
                  <a:gd name="connsiteX5-1051" fmla="*/ 4521200 w 4546600"/>
                  <a:gd name="connsiteY5-1052" fmla="*/ 0 h 5664200"/>
                  <a:gd name="connsiteX6-1053" fmla="*/ 4394200 w 4546600"/>
                  <a:gd name="connsiteY6-1054" fmla="*/ 393700 h 5664200"/>
                  <a:gd name="connsiteX7-1055" fmla="*/ 4089400 w 4546600"/>
                  <a:gd name="connsiteY7-1056" fmla="*/ 571500 h 5664200"/>
                  <a:gd name="connsiteX8-1057" fmla="*/ 2311400 w 4546600"/>
                  <a:gd name="connsiteY8-1058" fmla="*/ 558800 h 5664200"/>
                  <a:gd name="connsiteX9-1059" fmla="*/ 1177925 w 4546600"/>
                  <a:gd name="connsiteY9-1060" fmla="*/ 1285875 h 5664200"/>
                  <a:gd name="connsiteX10-1061" fmla="*/ 990600 w 4546600"/>
                  <a:gd name="connsiteY10-1062" fmla="*/ 2336800 h 5664200"/>
                  <a:gd name="connsiteX11-1063" fmla="*/ 1476375 w 4546600"/>
                  <a:gd name="connsiteY11-1064" fmla="*/ 3178175 h 5664200"/>
                  <a:gd name="connsiteX12-1065" fmla="*/ 2634615 w 4546600"/>
                  <a:gd name="connsiteY12-1066" fmla="*/ 3549015 h 5664200"/>
                  <a:gd name="connsiteX13-1067" fmla="*/ 4025900 w 4546600"/>
                  <a:gd name="connsiteY13-1068" fmla="*/ 3540760 h 5664200"/>
                  <a:gd name="connsiteX14-1069" fmla="*/ 4508500 w 4546600"/>
                  <a:gd name="connsiteY14-1070" fmla="*/ 3848100 h 5664200"/>
                  <a:gd name="connsiteX15-1071" fmla="*/ 4546600 w 4546600"/>
                  <a:gd name="connsiteY15-1072" fmla="*/ 4140200 h 5664200"/>
                  <a:gd name="connsiteX16-1073" fmla="*/ 1295400 w 4546600"/>
                  <a:gd name="connsiteY16-1074" fmla="*/ 4114800 h 5664200"/>
                  <a:gd name="connsiteX17-1075" fmla="*/ 381000 w 4546600"/>
                  <a:gd name="connsiteY17-1076" fmla="*/ 4686300 h 5664200"/>
                  <a:gd name="connsiteX18-1077" fmla="*/ 0 w 4546600"/>
                  <a:gd name="connsiteY18-1078" fmla="*/ 5664200 h 5664200"/>
                  <a:gd name="connsiteX19-1079" fmla="*/ 12700 w 4546600"/>
                  <a:gd name="connsiteY19-1080" fmla="*/ 1397000 h 5664200"/>
                  <a:gd name="connsiteX0-1081" fmla="*/ 12700 w 4557762"/>
                  <a:gd name="connsiteY0-1082" fmla="*/ 1397000 h 5664200"/>
                  <a:gd name="connsiteX1-1083" fmla="*/ 165100 w 4557762"/>
                  <a:gd name="connsiteY1-1084" fmla="*/ 762000 h 5664200"/>
                  <a:gd name="connsiteX2-1085" fmla="*/ 622300 w 4557762"/>
                  <a:gd name="connsiteY2-1086" fmla="*/ 317500 h 5664200"/>
                  <a:gd name="connsiteX3-1087" fmla="*/ 1016000 w 4557762"/>
                  <a:gd name="connsiteY3-1088" fmla="*/ 63500 h 5664200"/>
                  <a:gd name="connsiteX4-1089" fmla="*/ 1320800 w 4557762"/>
                  <a:gd name="connsiteY4-1090" fmla="*/ 12700 h 5664200"/>
                  <a:gd name="connsiteX5-1091" fmla="*/ 4521200 w 4557762"/>
                  <a:gd name="connsiteY5-1092" fmla="*/ 0 h 5664200"/>
                  <a:gd name="connsiteX6-1093" fmla="*/ 4394200 w 4557762"/>
                  <a:gd name="connsiteY6-1094" fmla="*/ 393700 h 5664200"/>
                  <a:gd name="connsiteX7-1095" fmla="*/ 4089400 w 4557762"/>
                  <a:gd name="connsiteY7-1096" fmla="*/ 571500 h 5664200"/>
                  <a:gd name="connsiteX8-1097" fmla="*/ 2311400 w 4557762"/>
                  <a:gd name="connsiteY8-1098" fmla="*/ 558800 h 5664200"/>
                  <a:gd name="connsiteX9-1099" fmla="*/ 1177925 w 4557762"/>
                  <a:gd name="connsiteY9-1100" fmla="*/ 1285875 h 5664200"/>
                  <a:gd name="connsiteX10-1101" fmla="*/ 990600 w 4557762"/>
                  <a:gd name="connsiteY10-1102" fmla="*/ 2336800 h 5664200"/>
                  <a:gd name="connsiteX11-1103" fmla="*/ 1476375 w 4557762"/>
                  <a:gd name="connsiteY11-1104" fmla="*/ 3178175 h 5664200"/>
                  <a:gd name="connsiteX12-1105" fmla="*/ 2634615 w 4557762"/>
                  <a:gd name="connsiteY12-1106" fmla="*/ 3549015 h 5664200"/>
                  <a:gd name="connsiteX13-1107" fmla="*/ 4025900 w 4557762"/>
                  <a:gd name="connsiteY13-1108" fmla="*/ 3540760 h 5664200"/>
                  <a:gd name="connsiteX14-1109" fmla="*/ 4508500 w 4557762"/>
                  <a:gd name="connsiteY14-1110" fmla="*/ 3848100 h 5664200"/>
                  <a:gd name="connsiteX15-1111" fmla="*/ 4546600 w 4557762"/>
                  <a:gd name="connsiteY15-1112" fmla="*/ 4140200 h 5664200"/>
                  <a:gd name="connsiteX16-1113" fmla="*/ 1295400 w 4557762"/>
                  <a:gd name="connsiteY16-1114" fmla="*/ 4114800 h 5664200"/>
                  <a:gd name="connsiteX17-1115" fmla="*/ 381000 w 4557762"/>
                  <a:gd name="connsiteY17-1116" fmla="*/ 4686300 h 5664200"/>
                  <a:gd name="connsiteX18-1117" fmla="*/ 0 w 4557762"/>
                  <a:gd name="connsiteY18-1118" fmla="*/ 5664200 h 5664200"/>
                  <a:gd name="connsiteX19-1119" fmla="*/ 12700 w 4557762"/>
                  <a:gd name="connsiteY19-1120" fmla="*/ 1397000 h 5664200"/>
                  <a:gd name="connsiteX0-1121" fmla="*/ 12700 w 4557762"/>
                  <a:gd name="connsiteY0-1122" fmla="*/ 1397000 h 5664200"/>
                  <a:gd name="connsiteX1-1123" fmla="*/ 165100 w 4557762"/>
                  <a:gd name="connsiteY1-1124" fmla="*/ 762000 h 5664200"/>
                  <a:gd name="connsiteX2-1125" fmla="*/ 622300 w 4557762"/>
                  <a:gd name="connsiteY2-1126" fmla="*/ 317500 h 5664200"/>
                  <a:gd name="connsiteX3-1127" fmla="*/ 1016000 w 4557762"/>
                  <a:gd name="connsiteY3-1128" fmla="*/ 63500 h 5664200"/>
                  <a:gd name="connsiteX4-1129" fmla="*/ 1320800 w 4557762"/>
                  <a:gd name="connsiteY4-1130" fmla="*/ 12700 h 5664200"/>
                  <a:gd name="connsiteX5-1131" fmla="*/ 4521200 w 4557762"/>
                  <a:gd name="connsiteY5-1132" fmla="*/ 0 h 5664200"/>
                  <a:gd name="connsiteX6-1133" fmla="*/ 4394200 w 4557762"/>
                  <a:gd name="connsiteY6-1134" fmla="*/ 393700 h 5664200"/>
                  <a:gd name="connsiteX7-1135" fmla="*/ 4089400 w 4557762"/>
                  <a:gd name="connsiteY7-1136" fmla="*/ 571500 h 5664200"/>
                  <a:gd name="connsiteX8-1137" fmla="*/ 2311400 w 4557762"/>
                  <a:gd name="connsiteY8-1138" fmla="*/ 558800 h 5664200"/>
                  <a:gd name="connsiteX9-1139" fmla="*/ 1177925 w 4557762"/>
                  <a:gd name="connsiteY9-1140" fmla="*/ 1285875 h 5664200"/>
                  <a:gd name="connsiteX10-1141" fmla="*/ 990600 w 4557762"/>
                  <a:gd name="connsiteY10-1142" fmla="*/ 2336800 h 5664200"/>
                  <a:gd name="connsiteX11-1143" fmla="*/ 1476375 w 4557762"/>
                  <a:gd name="connsiteY11-1144" fmla="*/ 3178175 h 5664200"/>
                  <a:gd name="connsiteX12-1145" fmla="*/ 2634615 w 4557762"/>
                  <a:gd name="connsiteY12-1146" fmla="*/ 3549015 h 5664200"/>
                  <a:gd name="connsiteX13-1147" fmla="*/ 4025900 w 4557762"/>
                  <a:gd name="connsiteY13-1148" fmla="*/ 3540760 h 5664200"/>
                  <a:gd name="connsiteX14-1149" fmla="*/ 4508500 w 4557762"/>
                  <a:gd name="connsiteY14-1150" fmla="*/ 3848100 h 5664200"/>
                  <a:gd name="connsiteX15-1151" fmla="*/ 4546600 w 4557762"/>
                  <a:gd name="connsiteY15-1152" fmla="*/ 4140200 h 5664200"/>
                  <a:gd name="connsiteX16-1153" fmla="*/ 1295400 w 4557762"/>
                  <a:gd name="connsiteY16-1154" fmla="*/ 4114800 h 5664200"/>
                  <a:gd name="connsiteX17-1155" fmla="*/ 381000 w 4557762"/>
                  <a:gd name="connsiteY17-1156" fmla="*/ 4686300 h 5664200"/>
                  <a:gd name="connsiteX18-1157" fmla="*/ 0 w 4557762"/>
                  <a:gd name="connsiteY18-1158" fmla="*/ 5664200 h 5664200"/>
                  <a:gd name="connsiteX19-1159" fmla="*/ 12700 w 4557762"/>
                  <a:gd name="connsiteY19-1160" fmla="*/ 1397000 h 5664200"/>
                  <a:gd name="connsiteX0-1161" fmla="*/ 12700 w 4557762"/>
                  <a:gd name="connsiteY0-1162" fmla="*/ 1397000 h 5664200"/>
                  <a:gd name="connsiteX1-1163" fmla="*/ 165100 w 4557762"/>
                  <a:gd name="connsiteY1-1164" fmla="*/ 762000 h 5664200"/>
                  <a:gd name="connsiteX2-1165" fmla="*/ 622300 w 4557762"/>
                  <a:gd name="connsiteY2-1166" fmla="*/ 317500 h 5664200"/>
                  <a:gd name="connsiteX3-1167" fmla="*/ 1016000 w 4557762"/>
                  <a:gd name="connsiteY3-1168" fmla="*/ 63500 h 5664200"/>
                  <a:gd name="connsiteX4-1169" fmla="*/ 1320800 w 4557762"/>
                  <a:gd name="connsiteY4-1170" fmla="*/ 12700 h 5664200"/>
                  <a:gd name="connsiteX5-1171" fmla="*/ 4521200 w 4557762"/>
                  <a:gd name="connsiteY5-1172" fmla="*/ 0 h 5664200"/>
                  <a:gd name="connsiteX6-1173" fmla="*/ 4394200 w 4557762"/>
                  <a:gd name="connsiteY6-1174" fmla="*/ 393700 h 5664200"/>
                  <a:gd name="connsiteX7-1175" fmla="*/ 4089400 w 4557762"/>
                  <a:gd name="connsiteY7-1176" fmla="*/ 571500 h 5664200"/>
                  <a:gd name="connsiteX8-1177" fmla="*/ 2311400 w 4557762"/>
                  <a:gd name="connsiteY8-1178" fmla="*/ 558800 h 5664200"/>
                  <a:gd name="connsiteX9-1179" fmla="*/ 1177925 w 4557762"/>
                  <a:gd name="connsiteY9-1180" fmla="*/ 1285875 h 5664200"/>
                  <a:gd name="connsiteX10-1181" fmla="*/ 990600 w 4557762"/>
                  <a:gd name="connsiteY10-1182" fmla="*/ 2336800 h 5664200"/>
                  <a:gd name="connsiteX11-1183" fmla="*/ 1476375 w 4557762"/>
                  <a:gd name="connsiteY11-1184" fmla="*/ 3178175 h 5664200"/>
                  <a:gd name="connsiteX12-1185" fmla="*/ 2634615 w 4557762"/>
                  <a:gd name="connsiteY12-1186" fmla="*/ 3549015 h 5664200"/>
                  <a:gd name="connsiteX13-1187" fmla="*/ 4025900 w 4557762"/>
                  <a:gd name="connsiteY13-1188" fmla="*/ 3540760 h 5664200"/>
                  <a:gd name="connsiteX14-1189" fmla="*/ 4508500 w 4557762"/>
                  <a:gd name="connsiteY14-1190" fmla="*/ 3848100 h 5664200"/>
                  <a:gd name="connsiteX15-1191" fmla="*/ 4546600 w 4557762"/>
                  <a:gd name="connsiteY15-1192" fmla="*/ 4140200 h 5664200"/>
                  <a:gd name="connsiteX16-1193" fmla="*/ 1295400 w 4557762"/>
                  <a:gd name="connsiteY16-1194" fmla="*/ 4114800 h 5664200"/>
                  <a:gd name="connsiteX17-1195" fmla="*/ 381000 w 4557762"/>
                  <a:gd name="connsiteY17-1196" fmla="*/ 4686300 h 5664200"/>
                  <a:gd name="connsiteX18-1197" fmla="*/ 0 w 4557762"/>
                  <a:gd name="connsiteY18-1198" fmla="*/ 5664200 h 5664200"/>
                  <a:gd name="connsiteX19-1199" fmla="*/ 12700 w 4557762"/>
                  <a:gd name="connsiteY19-1200" fmla="*/ 1397000 h 5664200"/>
                  <a:gd name="connsiteX0-1201" fmla="*/ 12700 w 4557762"/>
                  <a:gd name="connsiteY0-1202" fmla="*/ 1397000 h 5664200"/>
                  <a:gd name="connsiteX1-1203" fmla="*/ 165100 w 4557762"/>
                  <a:gd name="connsiteY1-1204" fmla="*/ 762000 h 5664200"/>
                  <a:gd name="connsiteX2-1205" fmla="*/ 622300 w 4557762"/>
                  <a:gd name="connsiteY2-1206" fmla="*/ 317500 h 5664200"/>
                  <a:gd name="connsiteX3-1207" fmla="*/ 1016000 w 4557762"/>
                  <a:gd name="connsiteY3-1208" fmla="*/ 63500 h 5664200"/>
                  <a:gd name="connsiteX4-1209" fmla="*/ 1320800 w 4557762"/>
                  <a:gd name="connsiteY4-1210" fmla="*/ 12700 h 5664200"/>
                  <a:gd name="connsiteX5-1211" fmla="*/ 4521200 w 4557762"/>
                  <a:gd name="connsiteY5-1212" fmla="*/ 0 h 5664200"/>
                  <a:gd name="connsiteX6-1213" fmla="*/ 4394200 w 4557762"/>
                  <a:gd name="connsiteY6-1214" fmla="*/ 393700 h 5664200"/>
                  <a:gd name="connsiteX7-1215" fmla="*/ 4089400 w 4557762"/>
                  <a:gd name="connsiteY7-1216" fmla="*/ 571500 h 5664200"/>
                  <a:gd name="connsiteX8-1217" fmla="*/ 2311400 w 4557762"/>
                  <a:gd name="connsiteY8-1218" fmla="*/ 558800 h 5664200"/>
                  <a:gd name="connsiteX9-1219" fmla="*/ 1177925 w 4557762"/>
                  <a:gd name="connsiteY9-1220" fmla="*/ 1285875 h 5664200"/>
                  <a:gd name="connsiteX10-1221" fmla="*/ 990600 w 4557762"/>
                  <a:gd name="connsiteY10-1222" fmla="*/ 2336800 h 5664200"/>
                  <a:gd name="connsiteX11-1223" fmla="*/ 1476375 w 4557762"/>
                  <a:gd name="connsiteY11-1224" fmla="*/ 3178175 h 5664200"/>
                  <a:gd name="connsiteX12-1225" fmla="*/ 2634615 w 4557762"/>
                  <a:gd name="connsiteY12-1226" fmla="*/ 3549015 h 5664200"/>
                  <a:gd name="connsiteX13-1227" fmla="*/ 4025900 w 4557762"/>
                  <a:gd name="connsiteY13-1228" fmla="*/ 3540760 h 5664200"/>
                  <a:gd name="connsiteX14-1229" fmla="*/ 4508500 w 4557762"/>
                  <a:gd name="connsiteY14-1230" fmla="*/ 3848100 h 5664200"/>
                  <a:gd name="connsiteX15-1231" fmla="*/ 4546600 w 4557762"/>
                  <a:gd name="connsiteY15-1232" fmla="*/ 4140200 h 5664200"/>
                  <a:gd name="connsiteX16-1233" fmla="*/ 1295400 w 4557762"/>
                  <a:gd name="connsiteY16-1234" fmla="*/ 4114800 h 5664200"/>
                  <a:gd name="connsiteX17-1235" fmla="*/ 381000 w 4557762"/>
                  <a:gd name="connsiteY17-1236" fmla="*/ 4686300 h 5664200"/>
                  <a:gd name="connsiteX18-1237" fmla="*/ 0 w 4557762"/>
                  <a:gd name="connsiteY18-1238" fmla="*/ 5664200 h 5664200"/>
                  <a:gd name="connsiteX19-1239" fmla="*/ 12700 w 4557762"/>
                  <a:gd name="connsiteY19-1240" fmla="*/ 1397000 h 5664200"/>
                  <a:gd name="connsiteX0-1241" fmla="*/ 12700 w 4557762"/>
                  <a:gd name="connsiteY0-1242" fmla="*/ 1397000 h 5664200"/>
                  <a:gd name="connsiteX1-1243" fmla="*/ 165100 w 4557762"/>
                  <a:gd name="connsiteY1-1244" fmla="*/ 762000 h 5664200"/>
                  <a:gd name="connsiteX2-1245" fmla="*/ 622300 w 4557762"/>
                  <a:gd name="connsiteY2-1246" fmla="*/ 317500 h 5664200"/>
                  <a:gd name="connsiteX3-1247" fmla="*/ 1016000 w 4557762"/>
                  <a:gd name="connsiteY3-1248" fmla="*/ 63500 h 5664200"/>
                  <a:gd name="connsiteX4-1249" fmla="*/ 1320800 w 4557762"/>
                  <a:gd name="connsiteY4-1250" fmla="*/ 12700 h 5664200"/>
                  <a:gd name="connsiteX5-1251" fmla="*/ 4521200 w 4557762"/>
                  <a:gd name="connsiteY5-1252" fmla="*/ 0 h 5664200"/>
                  <a:gd name="connsiteX6-1253" fmla="*/ 4394200 w 4557762"/>
                  <a:gd name="connsiteY6-1254" fmla="*/ 393700 h 5664200"/>
                  <a:gd name="connsiteX7-1255" fmla="*/ 4089400 w 4557762"/>
                  <a:gd name="connsiteY7-1256" fmla="*/ 571500 h 5664200"/>
                  <a:gd name="connsiteX8-1257" fmla="*/ 2311400 w 4557762"/>
                  <a:gd name="connsiteY8-1258" fmla="*/ 558800 h 5664200"/>
                  <a:gd name="connsiteX9-1259" fmla="*/ 1177925 w 4557762"/>
                  <a:gd name="connsiteY9-1260" fmla="*/ 1285875 h 5664200"/>
                  <a:gd name="connsiteX10-1261" fmla="*/ 990600 w 4557762"/>
                  <a:gd name="connsiteY10-1262" fmla="*/ 2336800 h 5664200"/>
                  <a:gd name="connsiteX11-1263" fmla="*/ 1476375 w 4557762"/>
                  <a:gd name="connsiteY11-1264" fmla="*/ 3178175 h 5664200"/>
                  <a:gd name="connsiteX12-1265" fmla="*/ 2634615 w 4557762"/>
                  <a:gd name="connsiteY12-1266" fmla="*/ 3549015 h 5664200"/>
                  <a:gd name="connsiteX13-1267" fmla="*/ 4025900 w 4557762"/>
                  <a:gd name="connsiteY13-1268" fmla="*/ 3540760 h 5664200"/>
                  <a:gd name="connsiteX14-1269" fmla="*/ 4508500 w 4557762"/>
                  <a:gd name="connsiteY14-1270" fmla="*/ 3848100 h 5664200"/>
                  <a:gd name="connsiteX15-1271" fmla="*/ 4546600 w 4557762"/>
                  <a:gd name="connsiteY15-1272" fmla="*/ 4140200 h 5664200"/>
                  <a:gd name="connsiteX16-1273" fmla="*/ 1295400 w 4557762"/>
                  <a:gd name="connsiteY16-1274" fmla="*/ 4114800 h 5664200"/>
                  <a:gd name="connsiteX17-1275" fmla="*/ 381000 w 4557762"/>
                  <a:gd name="connsiteY17-1276" fmla="*/ 4686300 h 5664200"/>
                  <a:gd name="connsiteX18-1277" fmla="*/ 0 w 4557762"/>
                  <a:gd name="connsiteY18-1278" fmla="*/ 5664200 h 5664200"/>
                  <a:gd name="connsiteX19-1279" fmla="*/ 12700 w 4557762"/>
                  <a:gd name="connsiteY19-1280" fmla="*/ 1397000 h 5664200"/>
                  <a:gd name="connsiteX0-1281" fmla="*/ 12700 w 4557762"/>
                  <a:gd name="connsiteY0-1282" fmla="*/ 1397000 h 5664200"/>
                  <a:gd name="connsiteX1-1283" fmla="*/ 165100 w 4557762"/>
                  <a:gd name="connsiteY1-1284" fmla="*/ 762000 h 5664200"/>
                  <a:gd name="connsiteX2-1285" fmla="*/ 622300 w 4557762"/>
                  <a:gd name="connsiteY2-1286" fmla="*/ 317500 h 5664200"/>
                  <a:gd name="connsiteX3-1287" fmla="*/ 1016000 w 4557762"/>
                  <a:gd name="connsiteY3-1288" fmla="*/ 63500 h 5664200"/>
                  <a:gd name="connsiteX4-1289" fmla="*/ 1320800 w 4557762"/>
                  <a:gd name="connsiteY4-1290" fmla="*/ 12700 h 5664200"/>
                  <a:gd name="connsiteX5-1291" fmla="*/ 4521200 w 4557762"/>
                  <a:gd name="connsiteY5-1292" fmla="*/ 0 h 5664200"/>
                  <a:gd name="connsiteX6-1293" fmla="*/ 4394200 w 4557762"/>
                  <a:gd name="connsiteY6-1294" fmla="*/ 393700 h 5664200"/>
                  <a:gd name="connsiteX7-1295" fmla="*/ 4089400 w 4557762"/>
                  <a:gd name="connsiteY7-1296" fmla="*/ 571500 h 5664200"/>
                  <a:gd name="connsiteX8-1297" fmla="*/ 2311400 w 4557762"/>
                  <a:gd name="connsiteY8-1298" fmla="*/ 558800 h 5664200"/>
                  <a:gd name="connsiteX9-1299" fmla="*/ 1177925 w 4557762"/>
                  <a:gd name="connsiteY9-1300" fmla="*/ 1285875 h 5664200"/>
                  <a:gd name="connsiteX10-1301" fmla="*/ 990600 w 4557762"/>
                  <a:gd name="connsiteY10-1302" fmla="*/ 2336800 h 5664200"/>
                  <a:gd name="connsiteX11-1303" fmla="*/ 1476375 w 4557762"/>
                  <a:gd name="connsiteY11-1304" fmla="*/ 3178175 h 5664200"/>
                  <a:gd name="connsiteX12-1305" fmla="*/ 2634615 w 4557762"/>
                  <a:gd name="connsiteY12-1306" fmla="*/ 3549015 h 5664200"/>
                  <a:gd name="connsiteX13-1307" fmla="*/ 4025900 w 4557762"/>
                  <a:gd name="connsiteY13-1308" fmla="*/ 3540760 h 5664200"/>
                  <a:gd name="connsiteX14-1309" fmla="*/ 4508500 w 4557762"/>
                  <a:gd name="connsiteY14-1310" fmla="*/ 3848100 h 5664200"/>
                  <a:gd name="connsiteX15-1311" fmla="*/ 4546600 w 4557762"/>
                  <a:gd name="connsiteY15-1312" fmla="*/ 4140200 h 5664200"/>
                  <a:gd name="connsiteX16-1313" fmla="*/ 1295400 w 4557762"/>
                  <a:gd name="connsiteY16-1314" fmla="*/ 4114800 h 5664200"/>
                  <a:gd name="connsiteX17-1315" fmla="*/ 381000 w 4557762"/>
                  <a:gd name="connsiteY17-1316" fmla="*/ 4686300 h 5664200"/>
                  <a:gd name="connsiteX18-1317" fmla="*/ 0 w 4557762"/>
                  <a:gd name="connsiteY18-1318" fmla="*/ 5664200 h 5664200"/>
                  <a:gd name="connsiteX19-1319" fmla="*/ 12700 w 4557762"/>
                  <a:gd name="connsiteY19-1320" fmla="*/ 1397000 h 5664200"/>
                  <a:gd name="connsiteX0-1321" fmla="*/ 12700 w 4557762"/>
                  <a:gd name="connsiteY0-1322" fmla="*/ 1397000 h 5664200"/>
                  <a:gd name="connsiteX1-1323" fmla="*/ 165100 w 4557762"/>
                  <a:gd name="connsiteY1-1324" fmla="*/ 762000 h 5664200"/>
                  <a:gd name="connsiteX2-1325" fmla="*/ 622300 w 4557762"/>
                  <a:gd name="connsiteY2-1326" fmla="*/ 317500 h 5664200"/>
                  <a:gd name="connsiteX3-1327" fmla="*/ 1016000 w 4557762"/>
                  <a:gd name="connsiteY3-1328" fmla="*/ 63500 h 5664200"/>
                  <a:gd name="connsiteX4-1329" fmla="*/ 1320800 w 4557762"/>
                  <a:gd name="connsiteY4-1330" fmla="*/ 12700 h 5664200"/>
                  <a:gd name="connsiteX5-1331" fmla="*/ 4521200 w 4557762"/>
                  <a:gd name="connsiteY5-1332" fmla="*/ 0 h 5664200"/>
                  <a:gd name="connsiteX6-1333" fmla="*/ 4394200 w 4557762"/>
                  <a:gd name="connsiteY6-1334" fmla="*/ 393700 h 5664200"/>
                  <a:gd name="connsiteX7-1335" fmla="*/ 4089400 w 4557762"/>
                  <a:gd name="connsiteY7-1336" fmla="*/ 571500 h 5664200"/>
                  <a:gd name="connsiteX8-1337" fmla="*/ 2311400 w 4557762"/>
                  <a:gd name="connsiteY8-1338" fmla="*/ 558800 h 5664200"/>
                  <a:gd name="connsiteX9-1339" fmla="*/ 1177925 w 4557762"/>
                  <a:gd name="connsiteY9-1340" fmla="*/ 1285875 h 5664200"/>
                  <a:gd name="connsiteX10-1341" fmla="*/ 990600 w 4557762"/>
                  <a:gd name="connsiteY10-1342" fmla="*/ 2336800 h 5664200"/>
                  <a:gd name="connsiteX11-1343" fmla="*/ 1476375 w 4557762"/>
                  <a:gd name="connsiteY11-1344" fmla="*/ 3178175 h 5664200"/>
                  <a:gd name="connsiteX12-1345" fmla="*/ 2634615 w 4557762"/>
                  <a:gd name="connsiteY12-1346" fmla="*/ 3549015 h 5664200"/>
                  <a:gd name="connsiteX13-1347" fmla="*/ 4025900 w 4557762"/>
                  <a:gd name="connsiteY13-1348" fmla="*/ 3540760 h 5664200"/>
                  <a:gd name="connsiteX14-1349" fmla="*/ 4508500 w 4557762"/>
                  <a:gd name="connsiteY14-1350" fmla="*/ 3848100 h 5664200"/>
                  <a:gd name="connsiteX15-1351" fmla="*/ 4546600 w 4557762"/>
                  <a:gd name="connsiteY15-1352" fmla="*/ 4140200 h 5664200"/>
                  <a:gd name="connsiteX16-1353" fmla="*/ 1295400 w 4557762"/>
                  <a:gd name="connsiteY16-1354" fmla="*/ 4114800 h 5664200"/>
                  <a:gd name="connsiteX17-1355" fmla="*/ 381000 w 4557762"/>
                  <a:gd name="connsiteY17-1356" fmla="*/ 4686300 h 5664200"/>
                  <a:gd name="connsiteX18-1357" fmla="*/ 0 w 4557762"/>
                  <a:gd name="connsiteY18-1358" fmla="*/ 5664200 h 5664200"/>
                  <a:gd name="connsiteX19-1359" fmla="*/ 12700 w 4557762"/>
                  <a:gd name="connsiteY19-1360" fmla="*/ 1397000 h 5664200"/>
                  <a:gd name="connsiteX0-1361" fmla="*/ 12700 w 4557762"/>
                  <a:gd name="connsiteY0-1362" fmla="*/ 1397000 h 5664200"/>
                  <a:gd name="connsiteX1-1363" fmla="*/ 165100 w 4557762"/>
                  <a:gd name="connsiteY1-1364" fmla="*/ 762000 h 5664200"/>
                  <a:gd name="connsiteX2-1365" fmla="*/ 622300 w 4557762"/>
                  <a:gd name="connsiteY2-1366" fmla="*/ 317500 h 5664200"/>
                  <a:gd name="connsiteX3-1367" fmla="*/ 1016000 w 4557762"/>
                  <a:gd name="connsiteY3-1368" fmla="*/ 63500 h 5664200"/>
                  <a:gd name="connsiteX4-1369" fmla="*/ 1320800 w 4557762"/>
                  <a:gd name="connsiteY4-1370" fmla="*/ 12700 h 5664200"/>
                  <a:gd name="connsiteX5-1371" fmla="*/ 4521200 w 4557762"/>
                  <a:gd name="connsiteY5-1372" fmla="*/ 0 h 5664200"/>
                  <a:gd name="connsiteX6-1373" fmla="*/ 4394200 w 4557762"/>
                  <a:gd name="connsiteY6-1374" fmla="*/ 393700 h 5664200"/>
                  <a:gd name="connsiteX7-1375" fmla="*/ 4089400 w 4557762"/>
                  <a:gd name="connsiteY7-1376" fmla="*/ 571500 h 5664200"/>
                  <a:gd name="connsiteX8-1377" fmla="*/ 2311400 w 4557762"/>
                  <a:gd name="connsiteY8-1378" fmla="*/ 558800 h 5664200"/>
                  <a:gd name="connsiteX9-1379" fmla="*/ 1177925 w 4557762"/>
                  <a:gd name="connsiteY9-1380" fmla="*/ 1285875 h 5664200"/>
                  <a:gd name="connsiteX10-1381" fmla="*/ 990600 w 4557762"/>
                  <a:gd name="connsiteY10-1382" fmla="*/ 2336800 h 5664200"/>
                  <a:gd name="connsiteX11-1383" fmla="*/ 1476375 w 4557762"/>
                  <a:gd name="connsiteY11-1384" fmla="*/ 3178175 h 5664200"/>
                  <a:gd name="connsiteX12-1385" fmla="*/ 2634615 w 4557762"/>
                  <a:gd name="connsiteY12-1386" fmla="*/ 3549015 h 5664200"/>
                  <a:gd name="connsiteX13-1387" fmla="*/ 4025900 w 4557762"/>
                  <a:gd name="connsiteY13-1388" fmla="*/ 3540760 h 5664200"/>
                  <a:gd name="connsiteX14-1389" fmla="*/ 4508500 w 4557762"/>
                  <a:gd name="connsiteY14-1390" fmla="*/ 3848100 h 5664200"/>
                  <a:gd name="connsiteX15-1391" fmla="*/ 4546600 w 4557762"/>
                  <a:gd name="connsiteY15-1392" fmla="*/ 4140200 h 5664200"/>
                  <a:gd name="connsiteX16-1393" fmla="*/ 1295400 w 4557762"/>
                  <a:gd name="connsiteY16-1394" fmla="*/ 4114800 h 5664200"/>
                  <a:gd name="connsiteX17-1395" fmla="*/ 381000 w 4557762"/>
                  <a:gd name="connsiteY17-1396" fmla="*/ 4686300 h 5664200"/>
                  <a:gd name="connsiteX18-1397" fmla="*/ 0 w 4557762"/>
                  <a:gd name="connsiteY18-1398" fmla="*/ 5664200 h 5664200"/>
                  <a:gd name="connsiteX19-1399" fmla="*/ 12700 w 4557762"/>
                  <a:gd name="connsiteY19-1400" fmla="*/ 1397000 h 5664200"/>
                  <a:gd name="connsiteX0-1401" fmla="*/ 12700 w 4557762"/>
                  <a:gd name="connsiteY0-1402" fmla="*/ 1397000 h 5664200"/>
                  <a:gd name="connsiteX1-1403" fmla="*/ 165100 w 4557762"/>
                  <a:gd name="connsiteY1-1404" fmla="*/ 762000 h 5664200"/>
                  <a:gd name="connsiteX2-1405" fmla="*/ 622300 w 4557762"/>
                  <a:gd name="connsiteY2-1406" fmla="*/ 317500 h 5664200"/>
                  <a:gd name="connsiteX3-1407" fmla="*/ 1016000 w 4557762"/>
                  <a:gd name="connsiteY3-1408" fmla="*/ 63500 h 5664200"/>
                  <a:gd name="connsiteX4-1409" fmla="*/ 1320800 w 4557762"/>
                  <a:gd name="connsiteY4-1410" fmla="*/ 12700 h 5664200"/>
                  <a:gd name="connsiteX5-1411" fmla="*/ 4521200 w 4557762"/>
                  <a:gd name="connsiteY5-1412" fmla="*/ 0 h 5664200"/>
                  <a:gd name="connsiteX6-1413" fmla="*/ 4394200 w 4557762"/>
                  <a:gd name="connsiteY6-1414" fmla="*/ 393700 h 5664200"/>
                  <a:gd name="connsiteX7-1415" fmla="*/ 4089400 w 4557762"/>
                  <a:gd name="connsiteY7-1416" fmla="*/ 571500 h 5664200"/>
                  <a:gd name="connsiteX8-1417" fmla="*/ 2311400 w 4557762"/>
                  <a:gd name="connsiteY8-1418" fmla="*/ 558800 h 5664200"/>
                  <a:gd name="connsiteX9-1419" fmla="*/ 1177925 w 4557762"/>
                  <a:gd name="connsiteY9-1420" fmla="*/ 1285875 h 5664200"/>
                  <a:gd name="connsiteX10-1421" fmla="*/ 990600 w 4557762"/>
                  <a:gd name="connsiteY10-1422" fmla="*/ 2336800 h 5664200"/>
                  <a:gd name="connsiteX11-1423" fmla="*/ 1476375 w 4557762"/>
                  <a:gd name="connsiteY11-1424" fmla="*/ 3178175 h 5664200"/>
                  <a:gd name="connsiteX12-1425" fmla="*/ 2634615 w 4557762"/>
                  <a:gd name="connsiteY12-1426" fmla="*/ 3549015 h 5664200"/>
                  <a:gd name="connsiteX13-1427" fmla="*/ 4025900 w 4557762"/>
                  <a:gd name="connsiteY13-1428" fmla="*/ 3540760 h 5664200"/>
                  <a:gd name="connsiteX14-1429" fmla="*/ 4508500 w 4557762"/>
                  <a:gd name="connsiteY14-1430" fmla="*/ 3848100 h 5664200"/>
                  <a:gd name="connsiteX15-1431" fmla="*/ 4546600 w 4557762"/>
                  <a:gd name="connsiteY15-1432" fmla="*/ 4140200 h 5664200"/>
                  <a:gd name="connsiteX16-1433" fmla="*/ 1295400 w 4557762"/>
                  <a:gd name="connsiteY16-1434" fmla="*/ 4114800 h 5664200"/>
                  <a:gd name="connsiteX17-1435" fmla="*/ 381000 w 4557762"/>
                  <a:gd name="connsiteY17-1436" fmla="*/ 4686300 h 5664200"/>
                  <a:gd name="connsiteX18-1437" fmla="*/ 0 w 4557762"/>
                  <a:gd name="connsiteY18-1438" fmla="*/ 5664200 h 5664200"/>
                  <a:gd name="connsiteX19-1439" fmla="*/ 12700 w 4557762"/>
                  <a:gd name="connsiteY19-1440" fmla="*/ 1397000 h 5664200"/>
                  <a:gd name="connsiteX0-1441" fmla="*/ 12700 w 4557762"/>
                  <a:gd name="connsiteY0-1442" fmla="*/ 1397000 h 5664200"/>
                  <a:gd name="connsiteX1-1443" fmla="*/ 165100 w 4557762"/>
                  <a:gd name="connsiteY1-1444" fmla="*/ 762000 h 5664200"/>
                  <a:gd name="connsiteX2-1445" fmla="*/ 599440 w 4557762"/>
                  <a:gd name="connsiteY2-1446" fmla="*/ 279400 h 5664200"/>
                  <a:gd name="connsiteX3-1447" fmla="*/ 1016000 w 4557762"/>
                  <a:gd name="connsiteY3-1448" fmla="*/ 63500 h 5664200"/>
                  <a:gd name="connsiteX4-1449" fmla="*/ 1320800 w 4557762"/>
                  <a:gd name="connsiteY4-1450" fmla="*/ 12700 h 5664200"/>
                  <a:gd name="connsiteX5-1451" fmla="*/ 4521200 w 4557762"/>
                  <a:gd name="connsiteY5-1452" fmla="*/ 0 h 5664200"/>
                  <a:gd name="connsiteX6-1453" fmla="*/ 4394200 w 4557762"/>
                  <a:gd name="connsiteY6-1454" fmla="*/ 393700 h 5664200"/>
                  <a:gd name="connsiteX7-1455" fmla="*/ 4089400 w 4557762"/>
                  <a:gd name="connsiteY7-1456" fmla="*/ 571500 h 5664200"/>
                  <a:gd name="connsiteX8-1457" fmla="*/ 2311400 w 4557762"/>
                  <a:gd name="connsiteY8-1458" fmla="*/ 558800 h 5664200"/>
                  <a:gd name="connsiteX9-1459" fmla="*/ 1177925 w 4557762"/>
                  <a:gd name="connsiteY9-1460" fmla="*/ 1285875 h 5664200"/>
                  <a:gd name="connsiteX10-1461" fmla="*/ 990600 w 4557762"/>
                  <a:gd name="connsiteY10-1462" fmla="*/ 2336800 h 5664200"/>
                  <a:gd name="connsiteX11-1463" fmla="*/ 1476375 w 4557762"/>
                  <a:gd name="connsiteY11-1464" fmla="*/ 3178175 h 5664200"/>
                  <a:gd name="connsiteX12-1465" fmla="*/ 2634615 w 4557762"/>
                  <a:gd name="connsiteY12-1466" fmla="*/ 3549015 h 5664200"/>
                  <a:gd name="connsiteX13-1467" fmla="*/ 4025900 w 4557762"/>
                  <a:gd name="connsiteY13-1468" fmla="*/ 3540760 h 5664200"/>
                  <a:gd name="connsiteX14-1469" fmla="*/ 4508500 w 4557762"/>
                  <a:gd name="connsiteY14-1470" fmla="*/ 3848100 h 5664200"/>
                  <a:gd name="connsiteX15-1471" fmla="*/ 4546600 w 4557762"/>
                  <a:gd name="connsiteY15-1472" fmla="*/ 4140200 h 5664200"/>
                  <a:gd name="connsiteX16-1473" fmla="*/ 1295400 w 4557762"/>
                  <a:gd name="connsiteY16-1474" fmla="*/ 4114800 h 5664200"/>
                  <a:gd name="connsiteX17-1475" fmla="*/ 381000 w 4557762"/>
                  <a:gd name="connsiteY17-1476" fmla="*/ 4686300 h 5664200"/>
                  <a:gd name="connsiteX18-1477" fmla="*/ 0 w 4557762"/>
                  <a:gd name="connsiteY18-1478" fmla="*/ 5664200 h 5664200"/>
                  <a:gd name="connsiteX19-1479" fmla="*/ 12700 w 4557762"/>
                  <a:gd name="connsiteY19-1480" fmla="*/ 1397000 h 5664200"/>
                  <a:gd name="connsiteX0-1481" fmla="*/ 12700 w 4557762"/>
                  <a:gd name="connsiteY0-1482" fmla="*/ 1397000 h 5664200"/>
                  <a:gd name="connsiteX1-1483" fmla="*/ 165100 w 4557762"/>
                  <a:gd name="connsiteY1-1484" fmla="*/ 762000 h 5664200"/>
                  <a:gd name="connsiteX2-1485" fmla="*/ 599440 w 4557762"/>
                  <a:gd name="connsiteY2-1486" fmla="*/ 279400 h 5664200"/>
                  <a:gd name="connsiteX3-1487" fmla="*/ 1016000 w 4557762"/>
                  <a:gd name="connsiteY3-1488" fmla="*/ 63500 h 5664200"/>
                  <a:gd name="connsiteX4-1489" fmla="*/ 1320800 w 4557762"/>
                  <a:gd name="connsiteY4-1490" fmla="*/ 12700 h 5664200"/>
                  <a:gd name="connsiteX5-1491" fmla="*/ 4521200 w 4557762"/>
                  <a:gd name="connsiteY5-1492" fmla="*/ 0 h 5664200"/>
                  <a:gd name="connsiteX6-1493" fmla="*/ 4394200 w 4557762"/>
                  <a:gd name="connsiteY6-1494" fmla="*/ 393700 h 5664200"/>
                  <a:gd name="connsiteX7-1495" fmla="*/ 4089400 w 4557762"/>
                  <a:gd name="connsiteY7-1496" fmla="*/ 571500 h 5664200"/>
                  <a:gd name="connsiteX8-1497" fmla="*/ 2311400 w 4557762"/>
                  <a:gd name="connsiteY8-1498" fmla="*/ 558800 h 5664200"/>
                  <a:gd name="connsiteX9-1499" fmla="*/ 1177925 w 4557762"/>
                  <a:gd name="connsiteY9-1500" fmla="*/ 1285875 h 5664200"/>
                  <a:gd name="connsiteX10-1501" fmla="*/ 990600 w 4557762"/>
                  <a:gd name="connsiteY10-1502" fmla="*/ 2336800 h 5664200"/>
                  <a:gd name="connsiteX11-1503" fmla="*/ 1476375 w 4557762"/>
                  <a:gd name="connsiteY11-1504" fmla="*/ 3178175 h 5664200"/>
                  <a:gd name="connsiteX12-1505" fmla="*/ 2634615 w 4557762"/>
                  <a:gd name="connsiteY12-1506" fmla="*/ 3549015 h 5664200"/>
                  <a:gd name="connsiteX13-1507" fmla="*/ 4025900 w 4557762"/>
                  <a:gd name="connsiteY13-1508" fmla="*/ 3540760 h 5664200"/>
                  <a:gd name="connsiteX14-1509" fmla="*/ 4508500 w 4557762"/>
                  <a:gd name="connsiteY14-1510" fmla="*/ 3848100 h 5664200"/>
                  <a:gd name="connsiteX15-1511" fmla="*/ 4546600 w 4557762"/>
                  <a:gd name="connsiteY15-1512" fmla="*/ 4140200 h 5664200"/>
                  <a:gd name="connsiteX16-1513" fmla="*/ 1295400 w 4557762"/>
                  <a:gd name="connsiteY16-1514" fmla="*/ 4114800 h 5664200"/>
                  <a:gd name="connsiteX17-1515" fmla="*/ 381000 w 4557762"/>
                  <a:gd name="connsiteY17-1516" fmla="*/ 4686300 h 5664200"/>
                  <a:gd name="connsiteX18-1517" fmla="*/ 0 w 4557762"/>
                  <a:gd name="connsiteY18-1518" fmla="*/ 5664200 h 5664200"/>
                  <a:gd name="connsiteX19-1519" fmla="*/ 12700 w 4557762"/>
                  <a:gd name="connsiteY19-1520" fmla="*/ 1397000 h 5664200"/>
                  <a:gd name="connsiteX0-1521" fmla="*/ 12700 w 4557762"/>
                  <a:gd name="connsiteY0-1522" fmla="*/ 1397000 h 5664200"/>
                  <a:gd name="connsiteX1-1523" fmla="*/ 165100 w 4557762"/>
                  <a:gd name="connsiteY1-1524" fmla="*/ 762000 h 5664200"/>
                  <a:gd name="connsiteX2-1525" fmla="*/ 599440 w 4557762"/>
                  <a:gd name="connsiteY2-1526" fmla="*/ 279400 h 5664200"/>
                  <a:gd name="connsiteX3-1527" fmla="*/ 1016000 w 4557762"/>
                  <a:gd name="connsiteY3-1528" fmla="*/ 63500 h 5664200"/>
                  <a:gd name="connsiteX4-1529" fmla="*/ 1320800 w 4557762"/>
                  <a:gd name="connsiteY4-1530" fmla="*/ 12700 h 5664200"/>
                  <a:gd name="connsiteX5-1531" fmla="*/ 4521200 w 4557762"/>
                  <a:gd name="connsiteY5-1532" fmla="*/ 0 h 5664200"/>
                  <a:gd name="connsiteX6-1533" fmla="*/ 4394200 w 4557762"/>
                  <a:gd name="connsiteY6-1534" fmla="*/ 393700 h 5664200"/>
                  <a:gd name="connsiteX7-1535" fmla="*/ 4089400 w 4557762"/>
                  <a:gd name="connsiteY7-1536" fmla="*/ 571500 h 5664200"/>
                  <a:gd name="connsiteX8-1537" fmla="*/ 2311400 w 4557762"/>
                  <a:gd name="connsiteY8-1538" fmla="*/ 558800 h 5664200"/>
                  <a:gd name="connsiteX9-1539" fmla="*/ 1177925 w 4557762"/>
                  <a:gd name="connsiteY9-1540" fmla="*/ 1285875 h 5664200"/>
                  <a:gd name="connsiteX10-1541" fmla="*/ 990600 w 4557762"/>
                  <a:gd name="connsiteY10-1542" fmla="*/ 2336800 h 5664200"/>
                  <a:gd name="connsiteX11-1543" fmla="*/ 1476375 w 4557762"/>
                  <a:gd name="connsiteY11-1544" fmla="*/ 3178175 h 5664200"/>
                  <a:gd name="connsiteX12-1545" fmla="*/ 2634615 w 4557762"/>
                  <a:gd name="connsiteY12-1546" fmla="*/ 3549015 h 5664200"/>
                  <a:gd name="connsiteX13-1547" fmla="*/ 4025900 w 4557762"/>
                  <a:gd name="connsiteY13-1548" fmla="*/ 3540760 h 5664200"/>
                  <a:gd name="connsiteX14-1549" fmla="*/ 4508500 w 4557762"/>
                  <a:gd name="connsiteY14-1550" fmla="*/ 3848100 h 5664200"/>
                  <a:gd name="connsiteX15-1551" fmla="*/ 4546600 w 4557762"/>
                  <a:gd name="connsiteY15-1552" fmla="*/ 4140200 h 5664200"/>
                  <a:gd name="connsiteX16-1553" fmla="*/ 1295400 w 4557762"/>
                  <a:gd name="connsiteY16-1554" fmla="*/ 4114800 h 5664200"/>
                  <a:gd name="connsiteX17-1555" fmla="*/ 381000 w 4557762"/>
                  <a:gd name="connsiteY17-1556" fmla="*/ 4686300 h 5664200"/>
                  <a:gd name="connsiteX18-1557" fmla="*/ 0 w 4557762"/>
                  <a:gd name="connsiteY18-1558" fmla="*/ 5664200 h 5664200"/>
                  <a:gd name="connsiteX19-1559" fmla="*/ 12700 w 4557762"/>
                  <a:gd name="connsiteY19-1560" fmla="*/ 1397000 h 5664200"/>
                  <a:gd name="connsiteX0-1561" fmla="*/ 12700 w 4557762"/>
                  <a:gd name="connsiteY0-1562" fmla="*/ 1397000 h 5664200"/>
                  <a:gd name="connsiteX1-1563" fmla="*/ 165100 w 4557762"/>
                  <a:gd name="connsiteY1-1564" fmla="*/ 762000 h 5664200"/>
                  <a:gd name="connsiteX2-1565" fmla="*/ 599440 w 4557762"/>
                  <a:gd name="connsiteY2-1566" fmla="*/ 279400 h 5664200"/>
                  <a:gd name="connsiteX3-1567" fmla="*/ 1320800 w 4557762"/>
                  <a:gd name="connsiteY3-1568" fmla="*/ 12700 h 5664200"/>
                  <a:gd name="connsiteX4-1569" fmla="*/ 4521200 w 4557762"/>
                  <a:gd name="connsiteY4-1570" fmla="*/ 0 h 5664200"/>
                  <a:gd name="connsiteX5-1571" fmla="*/ 4394200 w 4557762"/>
                  <a:gd name="connsiteY5-1572" fmla="*/ 393700 h 5664200"/>
                  <a:gd name="connsiteX6-1573" fmla="*/ 4089400 w 4557762"/>
                  <a:gd name="connsiteY6-1574" fmla="*/ 571500 h 5664200"/>
                  <a:gd name="connsiteX7-1575" fmla="*/ 2311400 w 4557762"/>
                  <a:gd name="connsiteY7-1576" fmla="*/ 558800 h 5664200"/>
                  <a:gd name="connsiteX8-1577" fmla="*/ 1177925 w 4557762"/>
                  <a:gd name="connsiteY8-1578" fmla="*/ 1285875 h 5664200"/>
                  <a:gd name="connsiteX9-1579" fmla="*/ 990600 w 4557762"/>
                  <a:gd name="connsiteY9-1580" fmla="*/ 2336800 h 5664200"/>
                  <a:gd name="connsiteX10-1581" fmla="*/ 1476375 w 4557762"/>
                  <a:gd name="connsiteY10-1582" fmla="*/ 3178175 h 5664200"/>
                  <a:gd name="connsiteX11-1583" fmla="*/ 2634615 w 4557762"/>
                  <a:gd name="connsiteY11-1584" fmla="*/ 3549015 h 5664200"/>
                  <a:gd name="connsiteX12-1585" fmla="*/ 4025900 w 4557762"/>
                  <a:gd name="connsiteY12-1586" fmla="*/ 3540760 h 5664200"/>
                  <a:gd name="connsiteX13-1587" fmla="*/ 4508500 w 4557762"/>
                  <a:gd name="connsiteY13-1588" fmla="*/ 3848100 h 5664200"/>
                  <a:gd name="connsiteX14-1589" fmla="*/ 4546600 w 4557762"/>
                  <a:gd name="connsiteY14-1590" fmla="*/ 4140200 h 5664200"/>
                  <a:gd name="connsiteX15-1591" fmla="*/ 1295400 w 4557762"/>
                  <a:gd name="connsiteY15-1592" fmla="*/ 4114800 h 5664200"/>
                  <a:gd name="connsiteX16-1593" fmla="*/ 381000 w 4557762"/>
                  <a:gd name="connsiteY16-1594" fmla="*/ 4686300 h 5664200"/>
                  <a:gd name="connsiteX17-1595" fmla="*/ 0 w 4557762"/>
                  <a:gd name="connsiteY17-1596" fmla="*/ 5664200 h 5664200"/>
                  <a:gd name="connsiteX18-1597" fmla="*/ 12700 w 4557762"/>
                  <a:gd name="connsiteY18-1598" fmla="*/ 1397000 h 5664200"/>
                  <a:gd name="connsiteX0-1599" fmla="*/ 12700 w 4557762"/>
                  <a:gd name="connsiteY0-1600" fmla="*/ 1397000 h 5664200"/>
                  <a:gd name="connsiteX1-1601" fmla="*/ 165100 w 4557762"/>
                  <a:gd name="connsiteY1-1602" fmla="*/ 762000 h 5664200"/>
                  <a:gd name="connsiteX2-1603" fmla="*/ 599440 w 4557762"/>
                  <a:gd name="connsiteY2-1604" fmla="*/ 279400 h 5664200"/>
                  <a:gd name="connsiteX3-1605" fmla="*/ 1320800 w 4557762"/>
                  <a:gd name="connsiteY3-1606" fmla="*/ 12700 h 5664200"/>
                  <a:gd name="connsiteX4-1607" fmla="*/ 4521200 w 4557762"/>
                  <a:gd name="connsiteY4-1608" fmla="*/ 0 h 5664200"/>
                  <a:gd name="connsiteX5-1609" fmla="*/ 4394200 w 4557762"/>
                  <a:gd name="connsiteY5-1610" fmla="*/ 393700 h 5664200"/>
                  <a:gd name="connsiteX6-1611" fmla="*/ 4089400 w 4557762"/>
                  <a:gd name="connsiteY6-1612" fmla="*/ 571500 h 5664200"/>
                  <a:gd name="connsiteX7-1613" fmla="*/ 2311400 w 4557762"/>
                  <a:gd name="connsiteY7-1614" fmla="*/ 558800 h 5664200"/>
                  <a:gd name="connsiteX8-1615" fmla="*/ 1177925 w 4557762"/>
                  <a:gd name="connsiteY8-1616" fmla="*/ 1285875 h 5664200"/>
                  <a:gd name="connsiteX9-1617" fmla="*/ 990600 w 4557762"/>
                  <a:gd name="connsiteY9-1618" fmla="*/ 2336800 h 5664200"/>
                  <a:gd name="connsiteX10-1619" fmla="*/ 1476375 w 4557762"/>
                  <a:gd name="connsiteY10-1620" fmla="*/ 3178175 h 5664200"/>
                  <a:gd name="connsiteX11-1621" fmla="*/ 2634615 w 4557762"/>
                  <a:gd name="connsiteY11-1622" fmla="*/ 3549015 h 5664200"/>
                  <a:gd name="connsiteX12-1623" fmla="*/ 4025900 w 4557762"/>
                  <a:gd name="connsiteY12-1624" fmla="*/ 3540760 h 5664200"/>
                  <a:gd name="connsiteX13-1625" fmla="*/ 4508500 w 4557762"/>
                  <a:gd name="connsiteY13-1626" fmla="*/ 3848100 h 5664200"/>
                  <a:gd name="connsiteX14-1627" fmla="*/ 4546600 w 4557762"/>
                  <a:gd name="connsiteY14-1628" fmla="*/ 4140200 h 5664200"/>
                  <a:gd name="connsiteX15-1629" fmla="*/ 1295400 w 4557762"/>
                  <a:gd name="connsiteY15-1630" fmla="*/ 4114800 h 5664200"/>
                  <a:gd name="connsiteX16-1631" fmla="*/ 381000 w 4557762"/>
                  <a:gd name="connsiteY16-1632" fmla="*/ 4686300 h 5664200"/>
                  <a:gd name="connsiteX17-1633" fmla="*/ 0 w 4557762"/>
                  <a:gd name="connsiteY17-1634" fmla="*/ 5664200 h 5664200"/>
                  <a:gd name="connsiteX18-1635" fmla="*/ 12700 w 4557762"/>
                  <a:gd name="connsiteY18-1636" fmla="*/ 1397000 h 5664200"/>
                  <a:gd name="connsiteX0-1637" fmla="*/ 12700 w 4557762"/>
                  <a:gd name="connsiteY0-1638" fmla="*/ 1397000 h 5664200"/>
                  <a:gd name="connsiteX1-1639" fmla="*/ 165100 w 4557762"/>
                  <a:gd name="connsiteY1-1640" fmla="*/ 762000 h 5664200"/>
                  <a:gd name="connsiteX2-1641" fmla="*/ 599440 w 4557762"/>
                  <a:gd name="connsiteY2-1642" fmla="*/ 279400 h 5664200"/>
                  <a:gd name="connsiteX3-1643" fmla="*/ 1320800 w 4557762"/>
                  <a:gd name="connsiteY3-1644" fmla="*/ 12700 h 5664200"/>
                  <a:gd name="connsiteX4-1645" fmla="*/ 4521200 w 4557762"/>
                  <a:gd name="connsiteY4-1646" fmla="*/ 0 h 5664200"/>
                  <a:gd name="connsiteX5-1647" fmla="*/ 4394200 w 4557762"/>
                  <a:gd name="connsiteY5-1648" fmla="*/ 393700 h 5664200"/>
                  <a:gd name="connsiteX6-1649" fmla="*/ 4089400 w 4557762"/>
                  <a:gd name="connsiteY6-1650" fmla="*/ 571500 h 5664200"/>
                  <a:gd name="connsiteX7-1651" fmla="*/ 2311400 w 4557762"/>
                  <a:gd name="connsiteY7-1652" fmla="*/ 558800 h 5664200"/>
                  <a:gd name="connsiteX8-1653" fmla="*/ 1177925 w 4557762"/>
                  <a:gd name="connsiteY8-1654" fmla="*/ 1285875 h 5664200"/>
                  <a:gd name="connsiteX9-1655" fmla="*/ 990600 w 4557762"/>
                  <a:gd name="connsiteY9-1656" fmla="*/ 2336800 h 5664200"/>
                  <a:gd name="connsiteX10-1657" fmla="*/ 1476375 w 4557762"/>
                  <a:gd name="connsiteY10-1658" fmla="*/ 3178175 h 5664200"/>
                  <a:gd name="connsiteX11-1659" fmla="*/ 2634615 w 4557762"/>
                  <a:gd name="connsiteY11-1660" fmla="*/ 3549015 h 5664200"/>
                  <a:gd name="connsiteX12-1661" fmla="*/ 4025900 w 4557762"/>
                  <a:gd name="connsiteY12-1662" fmla="*/ 3540760 h 5664200"/>
                  <a:gd name="connsiteX13-1663" fmla="*/ 4508500 w 4557762"/>
                  <a:gd name="connsiteY13-1664" fmla="*/ 3848100 h 5664200"/>
                  <a:gd name="connsiteX14-1665" fmla="*/ 4546600 w 4557762"/>
                  <a:gd name="connsiteY14-1666" fmla="*/ 4140200 h 5664200"/>
                  <a:gd name="connsiteX15-1667" fmla="*/ 1295400 w 4557762"/>
                  <a:gd name="connsiteY15-1668" fmla="*/ 4114800 h 5664200"/>
                  <a:gd name="connsiteX16-1669" fmla="*/ 381000 w 4557762"/>
                  <a:gd name="connsiteY16-1670" fmla="*/ 4686300 h 5664200"/>
                  <a:gd name="connsiteX17-1671" fmla="*/ 0 w 4557762"/>
                  <a:gd name="connsiteY17-1672" fmla="*/ 5664200 h 5664200"/>
                  <a:gd name="connsiteX18-1673" fmla="*/ 12700 w 4557762"/>
                  <a:gd name="connsiteY18-1674" fmla="*/ 1397000 h 5664200"/>
                  <a:gd name="connsiteX0-1675" fmla="*/ 12700 w 4557762"/>
                  <a:gd name="connsiteY0-1676" fmla="*/ 1397000 h 5664200"/>
                  <a:gd name="connsiteX1-1677" fmla="*/ 165100 w 4557762"/>
                  <a:gd name="connsiteY1-1678" fmla="*/ 762000 h 5664200"/>
                  <a:gd name="connsiteX2-1679" fmla="*/ 614680 w 4557762"/>
                  <a:gd name="connsiteY2-1680" fmla="*/ 256540 h 5664200"/>
                  <a:gd name="connsiteX3-1681" fmla="*/ 1320800 w 4557762"/>
                  <a:gd name="connsiteY3-1682" fmla="*/ 12700 h 5664200"/>
                  <a:gd name="connsiteX4-1683" fmla="*/ 4521200 w 4557762"/>
                  <a:gd name="connsiteY4-1684" fmla="*/ 0 h 5664200"/>
                  <a:gd name="connsiteX5-1685" fmla="*/ 4394200 w 4557762"/>
                  <a:gd name="connsiteY5-1686" fmla="*/ 393700 h 5664200"/>
                  <a:gd name="connsiteX6-1687" fmla="*/ 4089400 w 4557762"/>
                  <a:gd name="connsiteY6-1688" fmla="*/ 571500 h 5664200"/>
                  <a:gd name="connsiteX7-1689" fmla="*/ 2311400 w 4557762"/>
                  <a:gd name="connsiteY7-1690" fmla="*/ 558800 h 5664200"/>
                  <a:gd name="connsiteX8-1691" fmla="*/ 1177925 w 4557762"/>
                  <a:gd name="connsiteY8-1692" fmla="*/ 1285875 h 5664200"/>
                  <a:gd name="connsiteX9-1693" fmla="*/ 990600 w 4557762"/>
                  <a:gd name="connsiteY9-1694" fmla="*/ 2336800 h 5664200"/>
                  <a:gd name="connsiteX10-1695" fmla="*/ 1476375 w 4557762"/>
                  <a:gd name="connsiteY10-1696" fmla="*/ 3178175 h 5664200"/>
                  <a:gd name="connsiteX11-1697" fmla="*/ 2634615 w 4557762"/>
                  <a:gd name="connsiteY11-1698" fmla="*/ 3549015 h 5664200"/>
                  <a:gd name="connsiteX12-1699" fmla="*/ 4025900 w 4557762"/>
                  <a:gd name="connsiteY12-1700" fmla="*/ 3540760 h 5664200"/>
                  <a:gd name="connsiteX13-1701" fmla="*/ 4508500 w 4557762"/>
                  <a:gd name="connsiteY13-1702" fmla="*/ 3848100 h 5664200"/>
                  <a:gd name="connsiteX14-1703" fmla="*/ 4546600 w 4557762"/>
                  <a:gd name="connsiteY14-1704" fmla="*/ 4140200 h 5664200"/>
                  <a:gd name="connsiteX15-1705" fmla="*/ 1295400 w 4557762"/>
                  <a:gd name="connsiteY15-1706" fmla="*/ 4114800 h 5664200"/>
                  <a:gd name="connsiteX16-1707" fmla="*/ 381000 w 4557762"/>
                  <a:gd name="connsiteY16-1708" fmla="*/ 4686300 h 5664200"/>
                  <a:gd name="connsiteX17-1709" fmla="*/ 0 w 4557762"/>
                  <a:gd name="connsiteY17-1710" fmla="*/ 5664200 h 5664200"/>
                  <a:gd name="connsiteX18-1711" fmla="*/ 12700 w 4557762"/>
                  <a:gd name="connsiteY18-1712" fmla="*/ 1397000 h 5664200"/>
                  <a:gd name="connsiteX0-1713" fmla="*/ 12700 w 4557762"/>
                  <a:gd name="connsiteY0-1714" fmla="*/ 1397000 h 5664200"/>
                  <a:gd name="connsiteX1-1715" fmla="*/ 165100 w 4557762"/>
                  <a:gd name="connsiteY1-1716" fmla="*/ 762000 h 5664200"/>
                  <a:gd name="connsiteX2-1717" fmla="*/ 614680 w 4557762"/>
                  <a:gd name="connsiteY2-1718" fmla="*/ 256540 h 5664200"/>
                  <a:gd name="connsiteX3-1719" fmla="*/ 1320800 w 4557762"/>
                  <a:gd name="connsiteY3-1720" fmla="*/ 12700 h 5664200"/>
                  <a:gd name="connsiteX4-1721" fmla="*/ 4521200 w 4557762"/>
                  <a:gd name="connsiteY4-1722" fmla="*/ 0 h 5664200"/>
                  <a:gd name="connsiteX5-1723" fmla="*/ 4394200 w 4557762"/>
                  <a:gd name="connsiteY5-1724" fmla="*/ 393700 h 5664200"/>
                  <a:gd name="connsiteX6-1725" fmla="*/ 4089400 w 4557762"/>
                  <a:gd name="connsiteY6-1726" fmla="*/ 571500 h 5664200"/>
                  <a:gd name="connsiteX7-1727" fmla="*/ 2311400 w 4557762"/>
                  <a:gd name="connsiteY7-1728" fmla="*/ 558800 h 5664200"/>
                  <a:gd name="connsiteX8-1729" fmla="*/ 1177925 w 4557762"/>
                  <a:gd name="connsiteY8-1730" fmla="*/ 1285875 h 5664200"/>
                  <a:gd name="connsiteX9-1731" fmla="*/ 990600 w 4557762"/>
                  <a:gd name="connsiteY9-1732" fmla="*/ 2336800 h 5664200"/>
                  <a:gd name="connsiteX10-1733" fmla="*/ 1476375 w 4557762"/>
                  <a:gd name="connsiteY10-1734" fmla="*/ 3178175 h 5664200"/>
                  <a:gd name="connsiteX11-1735" fmla="*/ 2634615 w 4557762"/>
                  <a:gd name="connsiteY11-1736" fmla="*/ 3549015 h 5664200"/>
                  <a:gd name="connsiteX12-1737" fmla="*/ 4025900 w 4557762"/>
                  <a:gd name="connsiteY12-1738" fmla="*/ 3540760 h 5664200"/>
                  <a:gd name="connsiteX13-1739" fmla="*/ 4508500 w 4557762"/>
                  <a:gd name="connsiteY13-1740" fmla="*/ 3848100 h 5664200"/>
                  <a:gd name="connsiteX14-1741" fmla="*/ 4546600 w 4557762"/>
                  <a:gd name="connsiteY14-1742" fmla="*/ 4140200 h 5664200"/>
                  <a:gd name="connsiteX15-1743" fmla="*/ 1295400 w 4557762"/>
                  <a:gd name="connsiteY15-1744" fmla="*/ 4114800 h 5664200"/>
                  <a:gd name="connsiteX16-1745" fmla="*/ 381000 w 4557762"/>
                  <a:gd name="connsiteY16-1746" fmla="*/ 4686300 h 5664200"/>
                  <a:gd name="connsiteX17-1747" fmla="*/ 0 w 4557762"/>
                  <a:gd name="connsiteY17-1748" fmla="*/ 5664200 h 5664200"/>
                  <a:gd name="connsiteX18-1749" fmla="*/ 12700 w 4557762"/>
                  <a:gd name="connsiteY18-1750" fmla="*/ 1397000 h 5664200"/>
                  <a:gd name="connsiteX0-1751" fmla="*/ 12700 w 4557762"/>
                  <a:gd name="connsiteY0-1752" fmla="*/ 1397000 h 5664200"/>
                  <a:gd name="connsiteX1-1753" fmla="*/ 165100 w 4557762"/>
                  <a:gd name="connsiteY1-1754" fmla="*/ 762000 h 5664200"/>
                  <a:gd name="connsiteX2-1755" fmla="*/ 614680 w 4557762"/>
                  <a:gd name="connsiteY2-1756" fmla="*/ 256540 h 5664200"/>
                  <a:gd name="connsiteX3-1757" fmla="*/ 1320800 w 4557762"/>
                  <a:gd name="connsiteY3-1758" fmla="*/ 12700 h 5664200"/>
                  <a:gd name="connsiteX4-1759" fmla="*/ 4521200 w 4557762"/>
                  <a:gd name="connsiteY4-1760" fmla="*/ 0 h 5664200"/>
                  <a:gd name="connsiteX5-1761" fmla="*/ 4394200 w 4557762"/>
                  <a:gd name="connsiteY5-1762" fmla="*/ 393700 h 5664200"/>
                  <a:gd name="connsiteX6-1763" fmla="*/ 4089400 w 4557762"/>
                  <a:gd name="connsiteY6-1764" fmla="*/ 571500 h 5664200"/>
                  <a:gd name="connsiteX7-1765" fmla="*/ 2311400 w 4557762"/>
                  <a:gd name="connsiteY7-1766" fmla="*/ 558800 h 5664200"/>
                  <a:gd name="connsiteX8-1767" fmla="*/ 1177925 w 4557762"/>
                  <a:gd name="connsiteY8-1768" fmla="*/ 1285875 h 5664200"/>
                  <a:gd name="connsiteX9-1769" fmla="*/ 990600 w 4557762"/>
                  <a:gd name="connsiteY9-1770" fmla="*/ 2336800 h 5664200"/>
                  <a:gd name="connsiteX10-1771" fmla="*/ 1476375 w 4557762"/>
                  <a:gd name="connsiteY10-1772" fmla="*/ 3178175 h 5664200"/>
                  <a:gd name="connsiteX11-1773" fmla="*/ 2634615 w 4557762"/>
                  <a:gd name="connsiteY11-1774" fmla="*/ 3549015 h 5664200"/>
                  <a:gd name="connsiteX12-1775" fmla="*/ 4025900 w 4557762"/>
                  <a:gd name="connsiteY12-1776" fmla="*/ 3540760 h 5664200"/>
                  <a:gd name="connsiteX13-1777" fmla="*/ 4508500 w 4557762"/>
                  <a:gd name="connsiteY13-1778" fmla="*/ 3848100 h 5664200"/>
                  <a:gd name="connsiteX14-1779" fmla="*/ 4546600 w 4557762"/>
                  <a:gd name="connsiteY14-1780" fmla="*/ 4140200 h 5664200"/>
                  <a:gd name="connsiteX15-1781" fmla="*/ 1295400 w 4557762"/>
                  <a:gd name="connsiteY15-1782" fmla="*/ 4114800 h 5664200"/>
                  <a:gd name="connsiteX16-1783" fmla="*/ 381000 w 4557762"/>
                  <a:gd name="connsiteY16-1784" fmla="*/ 4686300 h 5664200"/>
                  <a:gd name="connsiteX17-1785" fmla="*/ 0 w 4557762"/>
                  <a:gd name="connsiteY17-1786" fmla="*/ 5664200 h 5664200"/>
                  <a:gd name="connsiteX18-1787" fmla="*/ 12700 w 4557762"/>
                  <a:gd name="connsiteY18-1788" fmla="*/ 1397000 h 5664200"/>
                  <a:gd name="connsiteX0-1789" fmla="*/ 12700 w 4557762"/>
                  <a:gd name="connsiteY0-1790" fmla="*/ 1397000 h 5664200"/>
                  <a:gd name="connsiteX1-1791" fmla="*/ 165100 w 4557762"/>
                  <a:gd name="connsiteY1-1792" fmla="*/ 762000 h 5664200"/>
                  <a:gd name="connsiteX2-1793" fmla="*/ 614680 w 4557762"/>
                  <a:gd name="connsiteY2-1794" fmla="*/ 256540 h 5664200"/>
                  <a:gd name="connsiteX3-1795" fmla="*/ 1320800 w 4557762"/>
                  <a:gd name="connsiteY3-1796" fmla="*/ 12700 h 5664200"/>
                  <a:gd name="connsiteX4-1797" fmla="*/ 4521200 w 4557762"/>
                  <a:gd name="connsiteY4-1798" fmla="*/ 0 h 5664200"/>
                  <a:gd name="connsiteX5-1799" fmla="*/ 4394200 w 4557762"/>
                  <a:gd name="connsiteY5-1800" fmla="*/ 393700 h 5664200"/>
                  <a:gd name="connsiteX6-1801" fmla="*/ 4089400 w 4557762"/>
                  <a:gd name="connsiteY6-1802" fmla="*/ 571500 h 5664200"/>
                  <a:gd name="connsiteX7-1803" fmla="*/ 2311400 w 4557762"/>
                  <a:gd name="connsiteY7-1804" fmla="*/ 558800 h 5664200"/>
                  <a:gd name="connsiteX8-1805" fmla="*/ 1177925 w 4557762"/>
                  <a:gd name="connsiteY8-1806" fmla="*/ 1285875 h 5664200"/>
                  <a:gd name="connsiteX9-1807" fmla="*/ 990600 w 4557762"/>
                  <a:gd name="connsiteY9-1808" fmla="*/ 2336800 h 5664200"/>
                  <a:gd name="connsiteX10-1809" fmla="*/ 1476375 w 4557762"/>
                  <a:gd name="connsiteY10-1810" fmla="*/ 3178175 h 5664200"/>
                  <a:gd name="connsiteX11-1811" fmla="*/ 2634615 w 4557762"/>
                  <a:gd name="connsiteY11-1812" fmla="*/ 3549015 h 5664200"/>
                  <a:gd name="connsiteX12-1813" fmla="*/ 4025900 w 4557762"/>
                  <a:gd name="connsiteY12-1814" fmla="*/ 3540760 h 5664200"/>
                  <a:gd name="connsiteX13-1815" fmla="*/ 4508500 w 4557762"/>
                  <a:gd name="connsiteY13-1816" fmla="*/ 3848100 h 5664200"/>
                  <a:gd name="connsiteX14-1817" fmla="*/ 4546600 w 4557762"/>
                  <a:gd name="connsiteY14-1818" fmla="*/ 4140200 h 5664200"/>
                  <a:gd name="connsiteX15-1819" fmla="*/ 1295400 w 4557762"/>
                  <a:gd name="connsiteY15-1820" fmla="*/ 4114800 h 5664200"/>
                  <a:gd name="connsiteX16-1821" fmla="*/ 381000 w 4557762"/>
                  <a:gd name="connsiteY16-1822" fmla="*/ 4686300 h 5664200"/>
                  <a:gd name="connsiteX17-1823" fmla="*/ 0 w 4557762"/>
                  <a:gd name="connsiteY17-1824" fmla="*/ 5664200 h 5664200"/>
                  <a:gd name="connsiteX18-1825" fmla="*/ 12700 w 4557762"/>
                  <a:gd name="connsiteY18-1826" fmla="*/ 1397000 h 5664200"/>
                  <a:gd name="connsiteX0-1827" fmla="*/ 12700 w 4557762"/>
                  <a:gd name="connsiteY0-1828" fmla="*/ 1397000 h 5664200"/>
                  <a:gd name="connsiteX1-1829" fmla="*/ 165100 w 4557762"/>
                  <a:gd name="connsiteY1-1830" fmla="*/ 762000 h 5664200"/>
                  <a:gd name="connsiteX2-1831" fmla="*/ 614680 w 4557762"/>
                  <a:gd name="connsiteY2-1832" fmla="*/ 256540 h 5664200"/>
                  <a:gd name="connsiteX3-1833" fmla="*/ 1320800 w 4557762"/>
                  <a:gd name="connsiteY3-1834" fmla="*/ 12700 h 5664200"/>
                  <a:gd name="connsiteX4-1835" fmla="*/ 4521200 w 4557762"/>
                  <a:gd name="connsiteY4-1836" fmla="*/ 0 h 5664200"/>
                  <a:gd name="connsiteX5-1837" fmla="*/ 4394200 w 4557762"/>
                  <a:gd name="connsiteY5-1838" fmla="*/ 393700 h 5664200"/>
                  <a:gd name="connsiteX6-1839" fmla="*/ 4089400 w 4557762"/>
                  <a:gd name="connsiteY6-1840" fmla="*/ 571500 h 5664200"/>
                  <a:gd name="connsiteX7-1841" fmla="*/ 2311400 w 4557762"/>
                  <a:gd name="connsiteY7-1842" fmla="*/ 558800 h 5664200"/>
                  <a:gd name="connsiteX8-1843" fmla="*/ 1177925 w 4557762"/>
                  <a:gd name="connsiteY8-1844" fmla="*/ 1285875 h 5664200"/>
                  <a:gd name="connsiteX9-1845" fmla="*/ 990600 w 4557762"/>
                  <a:gd name="connsiteY9-1846" fmla="*/ 2336800 h 5664200"/>
                  <a:gd name="connsiteX10-1847" fmla="*/ 1476375 w 4557762"/>
                  <a:gd name="connsiteY10-1848" fmla="*/ 3178175 h 5664200"/>
                  <a:gd name="connsiteX11-1849" fmla="*/ 2634615 w 4557762"/>
                  <a:gd name="connsiteY11-1850" fmla="*/ 3549015 h 5664200"/>
                  <a:gd name="connsiteX12-1851" fmla="*/ 4025900 w 4557762"/>
                  <a:gd name="connsiteY12-1852" fmla="*/ 3540760 h 5664200"/>
                  <a:gd name="connsiteX13-1853" fmla="*/ 4508500 w 4557762"/>
                  <a:gd name="connsiteY13-1854" fmla="*/ 3848100 h 5664200"/>
                  <a:gd name="connsiteX14-1855" fmla="*/ 4546600 w 4557762"/>
                  <a:gd name="connsiteY14-1856" fmla="*/ 4140200 h 5664200"/>
                  <a:gd name="connsiteX15-1857" fmla="*/ 1295400 w 4557762"/>
                  <a:gd name="connsiteY15-1858" fmla="*/ 4114800 h 5664200"/>
                  <a:gd name="connsiteX16-1859" fmla="*/ 381000 w 4557762"/>
                  <a:gd name="connsiteY16-1860" fmla="*/ 4686300 h 5664200"/>
                  <a:gd name="connsiteX17-1861" fmla="*/ 0 w 4557762"/>
                  <a:gd name="connsiteY17-1862" fmla="*/ 5664200 h 5664200"/>
                  <a:gd name="connsiteX18-1863" fmla="*/ 12700 w 4557762"/>
                  <a:gd name="connsiteY18-1864" fmla="*/ 1397000 h 5664200"/>
                  <a:gd name="connsiteX0-1865" fmla="*/ 12700 w 4559864"/>
                  <a:gd name="connsiteY0-1866" fmla="*/ 1397000 h 5664200"/>
                  <a:gd name="connsiteX1-1867" fmla="*/ 165100 w 4559864"/>
                  <a:gd name="connsiteY1-1868" fmla="*/ 762000 h 5664200"/>
                  <a:gd name="connsiteX2-1869" fmla="*/ 614680 w 4559864"/>
                  <a:gd name="connsiteY2-1870" fmla="*/ 256540 h 5664200"/>
                  <a:gd name="connsiteX3-1871" fmla="*/ 1320800 w 4559864"/>
                  <a:gd name="connsiteY3-1872" fmla="*/ 12700 h 5664200"/>
                  <a:gd name="connsiteX4-1873" fmla="*/ 4521200 w 4559864"/>
                  <a:gd name="connsiteY4-1874" fmla="*/ 0 h 5664200"/>
                  <a:gd name="connsiteX5-1875" fmla="*/ 4432300 w 4559864"/>
                  <a:gd name="connsiteY5-1876" fmla="*/ 416560 h 5664200"/>
                  <a:gd name="connsiteX6-1877" fmla="*/ 4089400 w 4559864"/>
                  <a:gd name="connsiteY6-1878" fmla="*/ 571500 h 5664200"/>
                  <a:gd name="connsiteX7-1879" fmla="*/ 2311400 w 4559864"/>
                  <a:gd name="connsiteY7-1880" fmla="*/ 558800 h 5664200"/>
                  <a:gd name="connsiteX8-1881" fmla="*/ 1177925 w 4559864"/>
                  <a:gd name="connsiteY8-1882" fmla="*/ 1285875 h 5664200"/>
                  <a:gd name="connsiteX9-1883" fmla="*/ 990600 w 4559864"/>
                  <a:gd name="connsiteY9-1884" fmla="*/ 2336800 h 5664200"/>
                  <a:gd name="connsiteX10-1885" fmla="*/ 1476375 w 4559864"/>
                  <a:gd name="connsiteY10-1886" fmla="*/ 3178175 h 5664200"/>
                  <a:gd name="connsiteX11-1887" fmla="*/ 2634615 w 4559864"/>
                  <a:gd name="connsiteY11-1888" fmla="*/ 3549015 h 5664200"/>
                  <a:gd name="connsiteX12-1889" fmla="*/ 4025900 w 4559864"/>
                  <a:gd name="connsiteY12-1890" fmla="*/ 3540760 h 5664200"/>
                  <a:gd name="connsiteX13-1891" fmla="*/ 4508500 w 4559864"/>
                  <a:gd name="connsiteY13-1892" fmla="*/ 3848100 h 5664200"/>
                  <a:gd name="connsiteX14-1893" fmla="*/ 4546600 w 4559864"/>
                  <a:gd name="connsiteY14-1894" fmla="*/ 4140200 h 5664200"/>
                  <a:gd name="connsiteX15-1895" fmla="*/ 1295400 w 4559864"/>
                  <a:gd name="connsiteY15-1896" fmla="*/ 4114800 h 5664200"/>
                  <a:gd name="connsiteX16-1897" fmla="*/ 381000 w 4559864"/>
                  <a:gd name="connsiteY16-1898" fmla="*/ 4686300 h 5664200"/>
                  <a:gd name="connsiteX17-1899" fmla="*/ 0 w 4559864"/>
                  <a:gd name="connsiteY17-1900" fmla="*/ 5664200 h 5664200"/>
                  <a:gd name="connsiteX18-1901" fmla="*/ 12700 w 4559864"/>
                  <a:gd name="connsiteY18-1902" fmla="*/ 1397000 h 5664200"/>
                  <a:gd name="connsiteX0-1903" fmla="*/ 12700 w 4557762"/>
                  <a:gd name="connsiteY0-1904" fmla="*/ 1397000 h 5664200"/>
                  <a:gd name="connsiteX1-1905" fmla="*/ 165100 w 4557762"/>
                  <a:gd name="connsiteY1-1906" fmla="*/ 762000 h 5664200"/>
                  <a:gd name="connsiteX2-1907" fmla="*/ 614680 w 4557762"/>
                  <a:gd name="connsiteY2-1908" fmla="*/ 256540 h 5664200"/>
                  <a:gd name="connsiteX3-1909" fmla="*/ 1320800 w 4557762"/>
                  <a:gd name="connsiteY3-1910" fmla="*/ 12700 h 5664200"/>
                  <a:gd name="connsiteX4-1911" fmla="*/ 4521200 w 4557762"/>
                  <a:gd name="connsiteY4-1912" fmla="*/ 0 h 5664200"/>
                  <a:gd name="connsiteX5-1913" fmla="*/ 4432300 w 4557762"/>
                  <a:gd name="connsiteY5-1914" fmla="*/ 416560 h 5664200"/>
                  <a:gd name="connsiteX6-1915" fmla="*/ 4089400 w 4557762"/>
                  <a:gd name="connsiteY6-1916" fmla="*/ 571500 h 5664200"/>
                  <a:gd name="connsiteX7-1917" fmla="*/ 2311400 w 4557762"/>
                  <a:gd name="connsiteY7-1918" fmla="*/ 558800 h 5664200"/>
                  <a:gd name="connsiteX8-1919" fmla="*/ 1177925 w 4557762"/>
                  <a:gd name="connsiteY8-1920" fmla="*/ 1285875 h 5664200"/>
                  <a:gd name="connsiteX9-1921" fmla="*/ 990600 w 4557762"/>
                  <a:gd name="connsiteY9-1922" fmla="*/ 2336800 h 5664200"/>
                  <a:gd name="connsiteX10-1923" fmla="*/ 1476375 w 4557762"/>
                  <a:gd name="connsiteY10-1924" fmla="*/ 3178175 h 5664200"/>
                  <a:gd name="connsiteX11-1925" fmla="*/ 2634615 w 4557762"/>
                  <a:gd name="connsiteY11-1926" fmla="*/ 3549015 h 5664200"/>
                  <a:gd name="connsiteX12-1927" fmla="*/ 4025900 w 4557762"/>
                  <a:gd name="connsiteY12-1928" fmla="*/ 3540760 h 5664200"/>
                  <a:gd name="connsiteX13-1929" fmla="*/ 4508500 w 4557762"/>
                  <a:gd name="connsiteY13-1930" fmla="*/ 3848100 h 5664200"/>
                  <a:gd name="connsiteX14-1931" fmla="*/ 4546600 w 4557762"/>
                  <a:gd name="connsiteY14-1932" fmla="*/ 4140200 h 5664200"/>
                  <a:gd name="connsiteX15-1933" fmla="*/ 1295400 w 4557762"/>
                  <a:gd name="connsiteY15-1934" fmla="*/ 4114800 h 5664200"/>
                  <a:gd name="connsiteX16-1935" fmla="*/ 381000 w 4557762"/>
                  <a:gd name="connsiteY16-1936" fmla="*/ 4686300 h 5664200"/>
                  <a:gd name="connsiteX17-1937" fmla="*/ 0 w 4557762"/>
                  <a:gd name="connsiteY17-1938" fmla="*/ 5664200 h 5664200"/>
                  <a:gd name="connsiteX18-1939" fmla="*/ 12700 w 4557762"/>
                  <a:gd name="connsiteY18-1940" fmla="*/ 1397000 h 5664200"/>
                  <a:gd name="connsiteX0-1941" fmla="*/ 12700 w 4557762"/>
                  <a:gd name="connsiteY0-1942" fmla="*/ 1397000 h 5664200"/>
                  <a:gd name="connsiteX1-1943" fmla="*/ 165100 w 4557762"/>
                  <a:gd name="connsiteY1-1944" fmla="*/ 762000 h 5664200"/>
                  <a:gd name="connsiteX2-1945" fmla="*/ 614680 w 4557762"/>
                  <a:gd name="connsiteY2-1946" fmla="*/ 256540 h 5664200"/>
                  <a:gd name="connsiteX3-1947" fmla="*/ 1320800 w 4557762"/>
                  <a:gd name="connsiteY3-1948" fmla="*/ 12700 h 5664200"/>
                  <a:gd name="connsiteX4-1949" fmla="*/ 4521200 w 4557762"/>
                  <a:gd name="connsiteY4-1950" fmla="*/ 0 h 5664200"/>
                  <a:gd name="connsiteX5-1951" fmla="*/ 4432300 w 4557762"/>
                  <a:gd name="connsiteY5-1952" fmla="*/ 416560 h 5664200"/>
                  <a:gd name="connsiteX6-1953" fmla="*/ 4089400 w 4557762"/>
                  <a:gd name="connsiteY6-1954" fmla="*/ 571500 h 5664200"/>
                  <a:gd name="connsiteX7-1955" fmla="*/ 2311400 w 4557762"/>
                  <a:gd name="connsiteY7-1956" fmla="*/ 558800 h 5664200"/>
                  <a:gd name="connsiteX8-1957" fmla="*/ 1177925 w 4557762"/>
                  <a:gd name="connsiteY8-1958" fmla="*/ 1285875 h 5664200"/>
                  <a:gd name="connsiteX9-1959" fmla="*/ 990600 w 4557762"/>
                  <a:gd name="connsiteY9-1960" fmla="*/ 2336800 h 5664200"/>
                  <a:gd name="connsiteX10-1961" fmla="*/ 1476375 w 4557762"/>
                  <a:gd name="connsiteY10-1962" fmla="*/ 3178175 h 5664200"/>
                  <a:gd name="connsiteX11-1963" fmla="*/ 2634615 w 4557762"/>
                  <a:gd name="connsiteY11-1964" fmla="*/ 3549015 h 5664200"/>
                  <a:gd name="connsiteX12-1965" fmla="*/ 4025900 w 4557762"/>
                  <a:gd name="connsiteY12-1966" fmla="*/ 3540760 h 5664200"/>
                  <a:gd name="connsiteX13-1967" fmla="*/ 4508500 w 4557762"/>
                  <a:gd name="connsiteY13-1968" fmla="*/ 3848100 h 5664200"/>
                  <a:gd name="connsiteX14-1969" fmla="*/ 4546600 w 4557762"/>
                  <a:gd name="connsiteY14-1970" fmla="*/ 4140200 h 5664200"/>
                  <a:gd name="connsiteX15-1971" fmla="*/ 1295400 w 4557762"/>
                  <a:gd name="connsiteY15-1972" fmla="*/ 4114800 h 5664200"/>
                  <a:gd name="connsiteX16-1973" fmla="*/ 381000 w 4557762"/>
                  <a:gd name="connsiteY16-1974" fmla="*/ 4686300 h 5664200"/>
                  <a:gd name="connsiteX17-1975" fmla="*/ 0 w 4557762"/>
                  <a:gd name="connsiteY17-1976" fmla="*/ 5664200 h 5664200"/>
                  <a:gd name="connsiteX18-1977" fmla="*/ 12700 w 4557762"/>
                  <a:gd name="connsiteY18-1978" fmla="*/ 1397000 h 566420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  <a:cxn ang="0">
                    <a:pos x="connsiteX11-23" y="connsiteY11-24"/>
                  </a:cxn>
                  <a:cxn ang="0">
                    <a:pos x="connsiteX12-25" y="connsiteY12-26"/>
                  </a:cxn>
                  <a:cxn ang="0">
                    <a:pos x="connsiteX13-27" y="connsiteY13-28"/>
                  </a:cxn>
                  <a:cxn ang="0">
                    <a:pos x="connsiteX14-29" y="connsiteY14-30"/>
                  </a:cxn>
                  <a:cxn ang="0">
                    <a:pos x="connsiteX15-31" y="connsiteY15-32"/>
                  </a:cxn>
                  <a:cxn ang="0">
                    <a:pos x="connsiteX16-33" y="connsiteY16-34"/>
                  </a:cxn>
                  <a:cxn ang="0">
                    <a:pos x="connsiteX17-35" y="connsiteY17-36"/>
                  </a:cxn>
                  <a:cxn ang="0">
                    <a:pos x="connsiteX18-37" y="connsiteY18-38"/>
                  </a:cxn>
                </a:cxnLst>
                <a:rect l="l" t="t" r="r" b="b"/>
                <a:pathLst>
                  <a:path w="4557762" h="5664200">
                    <a:moveTo>
                      <a:pt x="12700" y="1397000"/>
                    </a:moveTo>
                    <a:cubicBezTo>
                      <a:pt x="63500" y="1185333"/>
                      <a:pt x="45720" y="950807"/>
                      <a:pt x="165100" y="762000"/>
                    </a:cubicBezTo>
                    <a:cubicBezTo>
                      <a:pt x="317500" y="552873"/>
                      <a:pt x="424180" y="366607"/>
                      <a:pt x="614680" y="256540"/>
                    </a:cubicBezTo>
                    <a:cubicBezTo>
                      <a:pt x="792057" y="177377"/>
                      <a:pt x="926253" y="74507"/>
                      <a:pt x="1320800" y="12700"/>
                    </a:cubicBezTo>
                    <a:lnTo>
                      <a:pt x="4521200" y="0"/>
                    </a:lnTo>
                    <a:cubicBezTo>
                      <a:pt x="4600787" y="131233"/>
                      <a:pt x="4527973" y="292947"/>
                      <a:pt x="4432300" y="416560"/>
                    </a:cubicBezTo>
                    <a:cubicBezTo>
                      <a:pt x="4338320" y="498687"/>
                      <a:pt x="4229100" y="557953"/>
                      <a:pt x="4089400" y="571500"/>
                    </a:cubicBezTo>
                    <a:lnTo>
                      <a:pt x="2311400" y="558800"/>
                    </a:lnTo>
                    <a:cubicBezTo>
                      <a:pt x="1790700" y="629708"/>
                      <a:pt x="1374775" y="929217"/>
                      <a:pt x="1177925" y="1285875"/>
                    </a:cubicBezTo>
                    <a:cubicBezTo>
                      <a:pt x="963083" y="1674283"/>
                      <a:pt x="976842" y="2034117"/>
                      <a:pt x="990600" y="2336800"/>
                    </a:cubicBezTo>
                    <a:cubicBezTo>
                      <a:pt x="1038225" y="2677583"/>
                      <a:pt x="1295400" y="2999317"/>
                      <a:pt x="1476375" y="3178175"/>
                    </a:cubicBezTo>
                    <a:cubicBezTo>
                      <a:pt x="1847850" y="3388783"/>
                      <a:pt x="2282190" y="3481282"/>
                      <a:pt x="2634615" y="3549015"/>
                    </a:cubicBezTo>
                    <a:cubicBezTo>
                      <a:pt x="3122507" y="3565313"/>
                      <a:pt x="3532293" y="3526367"/>
                      <a:pt x="4025900" y="3540760"/>
                    </a:cubicBezTo>
                    <a:cubicBezTo>
                      <a:pt x="4295987" y="3569547"/>
                      <a:pt x="4421293" y="3705013"/>
                      <a:pt x="4508500" y="3848100"/>
                    </a:cubicBezTo>
                    <a:cubicBezTo>
                      <a:pt x="4566920" y="3945467"/>
                      <a:pt x="4564380" y="4042833"/>
                      <a:pt x="4546600" y="4140200"/>
                    </a:cubicBezTo>
                    <a:lnTo>
                      <a:pt x="1295400" y="4114800"/>
                    </a:lnTo>
                    <a:cubicBezTo>
                      <a:pt x="914400" y="4198620"/>
                      <a:pt x="586740" y="4434840"/>
                      <a:pt x="381000" y="4686300"/>
                    </a:cubicBezTo>
                    <a:cubicBezTo>
                      <a:pt x="162560" y="5012267"/>
                      <a:pt x="127000" y="5338233"/>
                      <a:pt x="0" y="5664200"/>
                    </a:cubicBezTo>
                    <a:cubicBezTo>
                      <a:pt x="4233" y="4237567"/>
                      <a:pt x="8467" y="2810933"/>
                      <a:pt x="12700" y="1397000"/>
                    </a:cubicBezTo>
                    <a:close/>
                  </a:path>
                </a:pathLst>
              </a:custGeom>
              <a:solidFill>
                <a:srgbClr val="F1D2B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7" name="任意多边形 26"/>
            <p:cNvSpPr/>
            <p:nvPr/>
          </p:nvSpPr>
          <p:spPr>
            <a:xfrm>
              <a:off x="3858306" y="1333500"/>
              <a:ext cx="604912" cy="207825"/>
            </a:xfrm>
            <a:custGeom>
              <a:avLst/>
              <a:gdLst>
                <a:gd name="connsiteX0" fmla="*/ 0 w 571500"/>
                <a:gd name="connsiteY0" fmla="*/ 0 h 190500"/>
                <a:gd name="connsiteX1" fmla="*/ 152400 w 571500"/>
                <a:gd name="connsiteY1" fmla="*/ 190500 h 190500"/>
                <a:gd name="connsiteX2" fmla="*/ 431800 w 571500"/>
                <a:gd name="connsiteY2" fmla="*/ 177800 h 190500"/>
                <a:gd name="connsiteX3" fmla="*/ 571500 w 571500"/>
                <a:gd name="connsiteY3" fmla="*/ 12700 h 190500"/>
                <a:gd name="connsiteX4" fmla="*/ 0 w 571500"/>
                <a:gd name="connsiteY4" fmla="*/ 0 h 190500"/>
                <a:gd name="connsiteX0-1" fmla="*/ 18062 w 589562"/>
                <a:gd name="connsiteY0-2" fmla="*/ 0 h 190500"/>
                <a:gd name="connsiteX1-3" fmla="*/ 170462 w 589562"/>
                <a:gd name="connsiteY1-4" fmla="*/ 190500 h 190500"/>
                <a:gd name="connsiteX2-5" fmla="*/ 449862 w 589562"/>
                <a:gd name="connsiteY2-6" fmla="*/ 177800 h 190500"/>
                <a:gd name="connsiteX3-7" fmla="*/ 589562 w 589562"/>
                <a:gd name="connsiteY3-8" fmla="*/ 12700 h 190500"/>
                <a:gd name="connsiteX4-9" fmla="*/ 18062 w 589562"/>
                <a:gd name="connsiteY4-10" fmla="*/ 0 h 190500"/>
                <a:gd name="connsiteX0-11" fmla="*/ 18062 w 609395"/>
                <a:gd name="connsiteY0-12" fmla="*/ 0 h 190500"/>
                <a:gd name="connsiteX1-13" fmla="*/ 170462 w 609395"/>
                <a:gd name="connsiteY1-14" fmla="*/ 190500 h 190500"/>
                <a:gd name="connsiteX2-15" fmla="*/ 449862 w 609395"/>
                <a:gd name="connsiteY2-16" fmla="*/ 177800 h 190500"/>
                <a:gd name="connsiteX3-17" fmla="*/ 589562 w 609395"/>
                <a:gd name="connsiteY3-18" fmla="*/ 12700 h 190500"/>
                <a:gd name="connsiteX4-19" fmla="*/ 18062 w 609395"/>
                <a:gd name="connsiteY4-20" fmla="*/ 0 h 190500"/>
                <a:gd name="connsiteX0-21" fmla="*/ 18062 w 589564"/>
                <a:gd name="connsiteY0-22" fmla="*/ 0 h 190500"/>
                <a:gd name="connsiteX1-23" fmla="*/ 170462 w 589564"/>
                <a:gd name="connsiteY1-24" fmla="*/ 190500 h 190500"/>
                <a:gd name="connsiteX2-25" fmla="*/ 449862 w 589564"/>
                <a:gd name="connsiteY2-26" fmla="*/ 177800 h 190500"/>
                <a:gd name="connsiteX3-27" fmla="*/ 589562 w 589564"/>
                <a:gd name="connsiteY3-28" fmla="*/ 12700 h 190500"/>
                <a:gd name="connsiteX4-29" fmla="*/ 18062 w 589564"/>
                <a:gd name="connsiteY4-30" fmla="*/ 0 h 190500"/>
                <a:gd name="connsiteX0-31" fmla="*/ 18062 w 603852"/>
                <a:gd name="connsiteY0-32" fmla="*/ 0 h 190500"/>
                <a:gd name="connsiteX1-33" fmla="*/ 170462 w 603852"/>
                <a:gd name="connsiteY1-34" fmla="*/ 190500 h 190500"/>
                <a:gd name="connsiteX2-35" fmla="*/ 449862 w 603852"/>
                <a:gd name="connsiteY2-36" fmla="*/ 177800 h 190500"/>
                <a:gd name="connsiteX3-37" fmla="*/ 603850 w 603852"/>
                <a:gd name="connsiteY3-38" fmla="*/ 3175 h 190500"/>
                <a:gd name="connsiteX4-39" fmla="*/ 18062 w 603852"/>
                <a:gd name="connsiteY4-40" fmla="*/ 0 h 190500"/>
                <a:gd name="connsiteX0-41" fmla="*/ 18062 w 603852"/>
                <a:gd name="connsiteY0-42" fmla="*/ 0 h 190500"/>
                <a:gd name="connsiteX1-43" fmla="*/ 170462 w 603852"/>
                <a:gd name="connsiteY1-44" fmla="*/ 190500 h 190500"/>
                <a:gd name="connsiteX2-45" fmla="*/ 464149 w 603852"/>
                <a:gd name="connsiteY2-46" fmla="*/ 177800 h 190500"/>
                <a:gd name="connsiteX3-47" fmla="*/ 603850 w 603852"/>
                <a:gd name="connsiteY3-48" fmla="*/ 3175 h 190500"/>
                <a:gd name="connsiteX4-49" fmla="*/ 18062 w 603852"/>
                <a:gd name="connsiteY4-50" fmla="*/ 0 h 190500"/>
                <a:gd name="connsiteX0-51" fmla="*/ 18062 w 603852"/>
                <a:gd name="connsiteY0-52" fmla="*/ 0 h 207825"/>
                <a:gd name="connsiteX1-53" fmla="*/ 170462 w 603852"/>
                <a:gd name="connsiteY1-54" fmla="*/ 190500 h 207825"/>
                <a:gd name="connsiteX2-55" fmla="*/ 464149 w 603852"/>
                <a:gd name="connsiteY2-56" fmla="*/ 177800 h 207825"/>
                <a:gd name="connsiteX3-57" fmla="*/ 603850 w 603852"/>
                <a:gd name="connsiteY3-58" fmla="*/ 3175 h 207825"/>
                <a:gd name="connsiteX4-59" fmla="*/ 18062 w 603852"/>
                <a:gd name="connsiteY4-60" fmla="*/ 0 h 207825"/>
                <a:gd name="connsiteX0-61" fmla="*/ 16552 w 621392"/>
                <a:gd name="connsiteY0-62" fmla="*/ 0 h 207825"/>
                <a:gd name="connsiteX1-63" fmla="*/ 188002 w 621392"/>
                <a:gd name="connsiteY1-64" fmla="*/ 190500 h 207825"/>
                <a:gd name="connsiteX2-65" fmla="*/ 481689 w 621392"/>
                <a:gd name="connsiteY2-66" fmla="*/ 177800 h 207825"/>
                <a:gd name="connsiteX3-67" fmla="*/ 621390 w 621392"/>
                <a:gd name="connsiteY3-68" fmla="*/ 3175 h 207825"/>
                <a:gd name="connsiteX4-69" fmla="*/ 16552 w 621392"/>
                <a:gd name="connsiteY4-70" fmla="*/ 0 h 207825"/>
                <a:gd name="connsiteX0-71" fmla="*/ 72 w 604912"/>
                <a:gd name="connsiteY0-72" fmla="*/ 0 h 207825"/>
                <a:gd name="connsiteX1-73" fmla="*/ 171522 w 604912"/>
                <a:gd name="connsiteY1-74" fmla="*/ 190500 h 207825"/>
                <a:gd name="connsiteX2-75" fmla="*/ 465209 w 604912"/>
                <a:gd name="connsiteY2-76" fmla="*/ 177800 h 207825"/>
                <a:gd name="connsiteX3-77" fmla="*/ 604910 w 604912"/>
                <a:gd name="connsiteY3-78" fmla="*/ 3175 h 207825"/>
                <a:gd name="connsiteX4-79" fmla="*/ 72 w 604912"/>
                <a:gd name="connsiteY4-80" fmla="*/ 0 h 20782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604912" h="207825">
                  <a:moveTo>
                    <a:pt x="72" y="0"/>
                  </a:moveTo>
                  <a:cubicBezTo>
                    <a:pt x="-3103" y="43921"/>
                    <a:pt x="99555" y="160867"/>
                    <a:pt x="171522" y="190500"/>
                  </a:cubicBezTo>
                  <a:cubicBezTo>
                    <a:pt x="245870" y="220133"/>
                    <a:pt x="392978" y="209021"/>
                    <a:pt x="465209" y="177800"/>
                  </a:cubicBezTo>
                  <a:cubicBezTo>
                    <a:pt x="535059" y="148167"/>
                    <a:pt x="605440" y="75670"/>
                    <a:pt x="604910" y="3175"/>
                  </a:cubicBezTo>
                  <a:lnTo>
                    <a:pt x="72" y="0"/>
                  </a:lnTo>
                  <a:close/>
                </a:path>
              </a:pathLst>
            </a:custGeom>
            <a:solidFill>
              <a:srgbClr val="FBEB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28" name="任意多边形 27"/>
            <p:cNvSpPr/>
            <p:nvPr/>
          </p:nvSpPr>
          <p:spPr>
            <a:xfrm flipH="1" flipV="1">
              <a:off x="3849460" y="5258552"/>
              <a:ext cx="604912" cy="207825"/>
            </a:xfrm>
            <a:custGeom>
              <a:avLst/>
              <a:gdLst>
                <a:gd name="connsiteX0" fmla="*/ 0 w 571500"/>
                <a:gd name="connsiteY0" fmla="*/ 0 h 190500"/>
                <a:gd name="connsiteX1" fmla="*/ 152400 w 571500"/>
                <a:gd name="connsiteY1" fmla="*/ 190500 h 190500"/>
                <a:gd name="connsiteX2" fmla="*/ 431800 w 571500"/>
                <a:gd name="connsiteY2" fmla="*/ 177800 h 190500"/>
                <a:gd name="connsiteX3" fmla="*/ 571500 w 571500"/>
                <a:gd name="connsiteY3" fmla="*/ 12700 h 190500"/>
                <a:gd name="connsiteX4" fmla="*/ 0 w 571500"/>
                <a:gd name="connsiteY4" fmla="*/ 0 h 190500"/>
                <a:gd name="connsiteX0-1" fmla="*/ 18062 w 589562"/>
                <a:gd name="connsiteY0-2" fmla="*/ 0 h 190500"/>
                <a:gd name="connsiteX1-3" fmla="*/ 170462 w 589562"/>
                <a:gd name="connsiteY1-4" fmla="*/ 190500 h 190500"/>
                <a:gd name="connsiteX2-5" fmla="*/ 449862 w 589562"/>
                <a:gd name="connsiteY2-6" fmla="*/ 177800 h 190500"/>
                <a:gd name="connsiteX3-7" fmla="*/ 589562 w 589562"/>
                <a:gd name="connsiteY3-8" fmla="*/ 12700 h 190500"/>
                <a:gd name="connsiteX4-9" fmla="*/ 18062 w 589562"/>
                <a:gd name="connsiteY4-10" fmla="*/ 0 h 190500"/>
                <a:gd name="connsiteX0-11" fmla="*/ 18062 w 609395"/>
                <a:gd name="connsiteY0-12" fmla="*/ 0 h 190500"/>
                <a:gd name="connsiteX1-13" fmla="*/ 170462 w 609395"/>
                <a:gd name="connsiteY1-14" fmla="*/ 190500 h 190500"/>
                <a:gd name="connsiteX2-15" fmla="*/ 449862 w 609395"/>
                <a:gd name="connsiteY2-16" fmla="*/ 177800 h 190500"/>
                <a:gd name="connsiteX3-17" fmla="*/ 589562 w 609395"/>
                <a:gd name="connsiteY3-18" fmla="*/ 12700 h 190500"/>
                <a:gd name="connsiteX4-19" fmla="*/ 18062 w 609395"/>
                <a:gd name="connsiteY4-20" fmla="*/ 0 h 190500"/>
                <a:gd name="connsiteX0-21" fmla="*/ 18062 w 589564"/>
                <a:gd name="connsiteY0-22" fmla="*/ 0 h 190500"/>
                <a:gd name="connsiteX1-23" fmla="*/ 170462 w 589564"/>
                <a:gd name="connsiteY1-24" fmla="*/ 190500 h 190500"/>
                <a:gd name="connsiteX2-25" fmla="*/ 449862 w 589564"/>
                <a:gd name="connsiteY2-26" fmla="*/ 177800 h 190500"/>
                <a:gd name="connsiteX3-27" fmla="*/ 589562 w 589564"/>
                <a:gd name="connsiteY3-28" fmla="*/ 12700 h 190500"/>
                <a:gd name="connsiteX4-29" fmla="*/ 18062 w 589564"/>
                <a:gd name="connsiteY4-30" fmla="*/ 0 h 190500"/>
                <a:gd name="connsiteX0-31" fmla="*/ 18062 w 603852"/>
                <a:gd name="connsiteY0-32" fmla="*/ 0 h 190500"/>
                <a:gd name="connsiteX1-33" fmla="*/ 170462 w 603852"/>
                <a:gd name="connsiteY1-34" fmla="*/ 190500 h 190500"/>
                <a:gd name="connsiteX2-35" fmla="*/ 449862 w 603852"/>
                <a:gd name="connsiteY2-36" fmla="*/ 177800 h 190500"/>
                <a:gd name="connsiteX3-37" fmla="*/ 603850 w 603852"/>
                <a:gd name="connsiteY3-38" fmla="*/ 3175 h 190500"/>
                <a:gd name="connsiteX4-39" fmla="*/ 18062 w 603852"/>
                <a:gd name="connsiteY4-40" fmla="*/ 0 h 190500"/>
                <a:gd name="connsiteX0-41" fmla="*/ 18062 w 603852"/>
                <a:gd name="connsiteY0-42" fmla="*/ 0 h 190500"/>
                <a:gd name="connsiteX1-43" fmla="*/ 170462 w 603852"/>
                <a:gd name="connsiteY1-44" fmla="*/ 190500 h 190500"/>
                <a:gd name="connsiteX2-45" fmla="*/ 464149 w 603852"/>
                <a:gd name="connsiteY2-46" fmla="*/ 177800 h 190500"/>
                <a:gd name="connsiteX3-47" fmla="*/ 603850 w 603852"/>
                <a:gd name="connsiteY3-48" fmla="*/ 3175 h 190500"/>
                <a:gd name="connsiteX4-49" fmla="*/ 18062 w 603852"/>
                <a:gd name="connsiteY4-50" fmla="*/ 0 h 190500"/>
                <a:gd name="connsiteX0-51" fmla="*/ 18062 w 603852"/>
                <a:gd name="connsiteY0-52" fmla="*/ 0 h 207825"/>
                <a:gd name="connsiteX1-53" fmla="*/ 170462 w 603852"/>
                <a:gd name="connsiteY1-54" fmla="*/ 190500 h 207825"/>
                <a:gd name="connsiteX2-55" fmla="*/ 464149 w 603852"/>
                <a:gd name="connsiteY2-56" fmla="*/ 177800 h 207825"/>
                <a:gd name="connsiteX3-57" fmla="*/ 603850 w 603852"/>
                <a:gd name="connsiteY3-58" fmla="*/ 3175 h 207825"/>
                <a:gd name="connsiteX4-59" fmla="*/ 18062 w 603852"/>
                <a:gd name="connsiteY4-60" fmla="*/ 0 h 207825"/>
                <a:gd name="connsiteX0-61" fmla="*/ 16552 w 621392"/>
                <a:gd name="connsiteY0-62" fmla="*/ 0 h 207825"/>
                <a:gd name="connsiteX1-63" fmla="*/ 188002 w 621392"/>
                <a:gd name="connsiteY1-64" fmla="*/ 190500 h 207825"/>
                <a:gd name="connsiteX2-65" fmla="*/ 481689 w 621392"/>
                <a:gd name="connsiteY2-66" fmla="*/ 177800 h 207825"/>
                <a:gd name="connsiteX3-67" fmla="*/ 621390 w 621392"/>
                <a:gd name="connsiteY3-68" fmla="*/ 3175 h 207825"/>
                <a:gd name="connsiteX4-69" fmla="*/ 16552 w 621392"/>
                <a:gd name="connsiteY4-70" fmla="*/ 0 h 207825"/>
                <a:gd name="connsiteX0-71" fmla="*/ 72 w 604912"/>
                <a:gd name="connsiteY0-72" fmla="*/ 0 h 207825"/>
                <a:gd name="connsiteX1-73" fmla="*/ 171522 w 604912"/>
                <a:gd name="connsiteY1-74" fmla="*/ 190500 h 207825"/>
                <a:gd name="connsiteX2-75" fmla="*/ 465209 w 604912"/>
                <a:gd name="connsiteY2-76" fmla="*/ 177800 h 207825"/>
                <a:gd name="connsiteX3-77" fmla="*/ 604910 w 604912"/>
                <a:gd name="connsiteY3-78" fmla="*/ 3175 h 207825"/>
                <a:gd name="connsiteX4-79" fmla="*/ 72 w 604912"/>
                <a:gd name="connsiteY4-80" fmla="*/ 0 h 20782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604912" h="207825">
                  <a:moveTo>
                    <a:pt x="72" y="0"/>
                  </a:moveTo>
                  <a:cubicBezTo>
                    <a:pt x="-3103" y="43921"/>
                    <a:pt x="99555" y="160867"/>
                    <a:pt x="171522" y="190500"/>
                  </a:cubicBezTo>
                  <a:cubicBezTo>
                    <a:pt x="245870" y="220133"/>
                    <a:pt x="392978" y="209021"/>
                    <a:pt x="465209" y="177800"/>
                  </a:cubicBezTo>
                  <a:cubicBezTo>
                    <a:pt x="535059" y="148167"/>
                    <a:pt x="605440" y="75670"/>
                    <a:pt x="604910" y="3175"/>
                  </a:cubicBezTo>
                  <a:lnTo>
                    <a:pt x="72" y="0"/>
                  </a:lnTo>
                  <a:close/>
                </a:path>
              </a:pathLst>
            </a:custGeom>
            <a:solidFill>
              <a:srgbClr val="FBEB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组合 44"/>
          <p:cNvGrpSpPr/>
          <p:nvPr/>
        </p:nvGrpSpPr>
        <p:grpSpPr>
          <a:xfrm>
            <a:off x="1" y="-1"/>
            <a:ext cx="12190413" cy="6859589"/>
            <a:chOff x="0" y="-1"/>
            <a:chExt cx="12192000" cy="6858001"/>
          </a:xfrm>
        </p:grpSpPr>
        <p:pic>
          <p:nvPicPr>
            <p:cNvPr id="46" name="图片 45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-1"/>
              <a:ext cx="12191999" cy="6858001"/>
            </a:xfrm>
            <a:prstGeom prst="rect">
              <a:avLst/>
            </a:prstGeom>
          </p:spPr>
        </p:pic>
        <p:sp>
          <p:nvSpPr>
            <p:cNvPr id="47" name="矩形 4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2D0505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-204649" y="72145"/>
            <a:ext cx="12604461" cy="1460413"/>
            <a:chOff x="-204677" y="72127"/>
            <a:chExt cx="12606102" cy="1460075"/>
          </a:xfrm>
        </p:grpSpPr>
        <p:sp>
          <p:nvSpPr>
            <p:cNvPr id="20" name="圆角矩形 19"/>
            <p:cNvSpPr/>
            <p:nvPr/>
          </p:nvSpPr>
          <p:spPr>
            <a:xfrm rot="16200000">
              <a:off x="5924280" y="-5228272"/>
              <a:ext cx="769689" cy="12070550"/>
            </a:xfrm>
            <a:prstGeom prst="roundRect">
              <a:avLst/>
            </a:prstGeom>
            <a:solidFill>
              <a:schemeClr val="bg1">
                <a:alpha val="9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21" name="圆角矩形 20"/>
            <p:cNvSpPr/>
            <p:nvPr/>
          </p:nvSpPr>
          <p:spPr>
            <a:xfrm rot="16200000">
              <a:off x="5771880" y="-5279072"/>
              <a:ext cx="769689" cy="12070550"/>
            </a:xfrm>
            <a:prstGeom prst="roundRect">
              <a:avLst/>
            </a:prstGeom>
            <a:solidFill>
              <a:srgbClr val="E7A55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grpSp>
          <p:nvGrpSpPr>
            <p:cNvPr id="22" name="组合 21"/>
            <p:cNvGrpSpPr/>
            <p:nvPr/>
          </p:nvGrpSpPr>
          <p:grpSpPr>
            <a:xfrm>
              <a:off x="-204677" y="72128"/>
              <a:ext cx="1091857" cy="1439342"/>
              <a:chOff x="-596909" y="0"/>
              <a:chExt cx="5392789" cy="6997700"/>
            </a:xfrm>
            <a:effectLst>
              <a:outerShdw blurRad="292100" dist="38100" sx="105000" sy="105000" algn="l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31" name="组合 30"/>
              <p:cNvGrpSpPr/>
              <p:nvPr/>
            </p:nvGrpSpPr>
            <p:grpSpPr>
              <a:xfrm>
                <a:off x="-596909" y="0"/>
                <a:ext cx="5392789" cy="6997700"/>
                <a:chOff x="-939809" y="-779780"/>
                <a:chExt cx="5392789" cy="6997700"/>
              </a:xfrm>
            </p:grpSpPr>
            <p:sp>
              <p:nvSpPr>
                <p:cNvPr id="34" name="任意多边形 33"/>
                <p:cNvSpPr/>
                <p:nvPr/>
              </p:nvSpPr>
              <p:spPr>
                <a:xfrm rot="18198067">
                  <a:off x="-1155557" y="-386090"/>
                  <a:ext cx="2951193" cy="2519697"/>
                </a:xfrm>
                <a:custGeom>
                  <a:avLst/>
                  <a:gdLst>
                    <a:gd name="connsiteX0" fmla="*/ 25400 w 2844800"/>
                    <a:gd name="connsiteY0" fmla="*/ 1828800 h 2667000"/>
                    <a:gd name="connsiteX1" fmla="*/ 63500 w 2844800"/>
                    <a:gd name="connsiteY1" fmla="*/ 1778000 h 2667000"/>
                    <a:gd name="connsiteX2" fmla="*/ 2844800 w 2844800"/>
                    <a:gd name="connsiteY2" fmla="*/ 0 h 2667000"/>
                    <a:gd name="connsiteX3" fmla="*/ 2781300 w 2844800"/>
                    <a:gd name="connsiteY3" fmla="*/ 698500 h 2667000"/>
                    <a:gd name="connsiteX4" fmla="*/ 0 w 2844800"/>
                    <a:gd name="connsiteY4" fmla="*/ 2667000 h 2667000"/>
                    <a:gd name="connsiteX5" fmla="*/ 25400 w 2844800"/>
                    <a:gd name="connsiteY5" fmla="*/ 1828800 h 2667000"/>
                    <a:gd name="connsiteX0-1" fmla="*/ 25400 w 3161843"/>
                    <a:gd name="connsiteY0-2" fmla="*/ 1870490 h 2708690"/>
                    <a:gd name="connsiteX1-3" fmla="*/ 63500 w 3161843"/>
                    <a:gd name="connsiteY1-4" fmla="*/ 1819690 h 2708690"/>
                    <a:gd name="connsiteX2-5" fmla="*/ 2844800 w 3161843"/>
                    <a:gd name="connsiteY2-6" fmla="*/ 41690 h 2708690"/>
                    <a:gd name="connsiteX3-7" fmla="*/ 2781300 w 3161843"/>
                    <a:gd name="connsiteY3-8" fmla="*/ 740190 h 2708690"/>
                    <a:gd name="connsiteX4-9" fmla="*/ 0 w 3161843"/>
                    <a:gd name="connsiteY4-10" fmla="*/ 2708690 h 2708690"/>
                    <a:gd name="connsiteX5-11" fmla="*/ 25400 w 3161843"/>
                    <a:gd name="connsiteY5-12" fmla="*/ 1870490 h 2708690"/>
                    <a:gd name="connsiteX0-13" fmla="*/ 25400 w 3022149"/>
                    <a:gd name="connsiteY0-14" fmla="*/ 1828800 h 2667000"/>
                    <a:gd name="connsiteX1-15" fmla="*/ 63500 w 3022149"/>
                    <a:gd name="connsiteY1-16" fmla="*/ 1778000 h 2667000"/>
                    <a:gd name="connsiteX2-17" fmla="*/ 2844800 w 3022149"/>
                    <a:gd name="connsiteY2-18" fmla="*/ 0 h 2667000"/>
                    <a:gd name="connsiteX3-19" fmla="*/ 2781300 w 3022149"/>
                    <a:gd name="connsiteY3-20" fmla="*/ 698500 h 2667000"/>
                    <a:gd name="connsiteX4-21" fmla="*/ 0 w 3022149"/>
                    <a:gd name="connsiteY4-22" fmla="*/ 2667000 h 2667000"/>
                    <a:gd name="connsiteX5-23" fmla="*/ 25400 w 3022149"/>
                    <a:gd name="connsiteY5-24" fmla="*/ 1828800 h 2667000"/>
                    <a:gd name="connsiteX0-25" fmla="*/ 175315 w 3160328"/>
                    <a:gd name="connsiteY0-26" fmla="*/ 1836532 h 2674732"/>
                    <a:gd name="connsiteX1-27" fmla="*/ 213415 w 3160328"/>
                    <a:gd name="connsiteY1-28" fmla="*/ 1785732 h 2674732"/>
                    <a:gd name="connsiteX2-29" fmla="*/ 2957497 w 3160328"/>
                    <a:gd name="connsiteY2-30" fmla="*/ 0 h 2674732"/>
                    <a:gd name="connsiteX3-31" fmla="*/ 2931215 w 3160328"/>
                    <a:gd name="connsiteY3-32" fmla="*/ 706232 h 2674732"/>
                    <a:gd name="connsiteX4-33" fmla="*/ 149915 w 3160328"/>
                    <a:gd name="connsiteY4-34" fmla="*/ 2674732 h 2674732"/>
                    <a:gd name="connsiteX5-35" fmla="*/ 175315 w 3160328"/>
                    <a:gd name="connsiteY5-36" fmla="*/ 1836532 h 2674732"/>
                    <a:gd name="connsiteX0-37" fmla="*/ 175315 w 3122682"/>
                    <a:gd name="connsiteY0-38" fmla="*/ 1836532 h 2674732"/>
                    <a:gd name="connsiteX1-39" fmla="*/ 213415 w 3122682"/>
                    <a:gd name="connsiteY1-40" fmla="*/ 1785732 h 2674732"/>
                    <a:gd name="connsiteX2-41" fmla="*/ 2957497 w 3122682"/>
                    <a:gd name="connsiteY2-42" fmla="*/ 0 h 2674732"/>
                    <a:gd name="connsiteX3-43" fmla="*/ 2931215 w 3122682"/>
                    <a:gd name="connsiteY3-44" fmla="*/ 706232 h 2674732"/>
                    <a:gd name="connsiteX4-45" fmla="*/ 149915 w 3122682"/>
                    <a:gd name="connsiteY4-46" fmla="*/ 2674732 h 2674732"/>
                    <a:gd name="connsiteX5-47" fmla="*/ 175315 w 3122682"/>
                    <a:gd name="connsiteY5-48" fmla="*/ 1836532 h 2674732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</a:cxnLst>
                  <a:rect l="l" t="t" r="r" b="b"/>
                  <a:pathLst>
                    <a:path w="3122682" h="2674732">
                      <a:moveTo>
                        <a:pt x="175315" y="1836532"/>
                      </a:moveTo>
                      <a:cubicBezTo>
                        <a:pt x="188015" y="1819599"/>
                        <a:pt x="-250282" y="2091821"/>
                        <a:pt x="213415" y="1785732"/>
                      </a:cubicBezTo>
                      <a:lnTo>
                        <a:pt x="2957497" y="0"/>
                      </a:lnTo>
                      <a:cubicBezTo>
                        <a:pt x="3004064" y="35983"/>
                        <a:pt x="3320008" y="205063"/>
                        <a:pt x="2931215" y="706232"/>
                      </a:cubicBezTo>
                      <a:lnTo>
                        <a:pt x="149915" y="2674732"/>
                      </a:lnTo>
                      <a:lnTo>
                        <a:pt x="175315" y="1836532"/>
                      </a:lnTo>
                      <a:close/>
                    </a:path>
                  </a:pathLst>
                </a:custGeom>
                <a:solidFill>
                  <a:srgbClr val="CFA17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5" name="任意多边形 34"/>
                <p:cNvSpPr/>
                <p:nvPr/>
              </p:nvSpPr>
              <p:spPr>
                <a:xfrm rot="20117566">
                  <a:off x="-780002" y="-620129"/>
                  <a:ext cx="2856181" cy="2512413"/>
                </a:xfrm>
                <a:custGeom>
                  <a:avLst/>
                  <a:gdLst>
                    <a:gd name="connsiteX0" fmla="*/ 25400 w 2844800"/>
                    <a:gd name="connsiteY0" fmla="*/ 1828800 h 2667000"/>
                    <a:gd name="connsiteX1" fmla="*/ 63500 w 2844800"/>
                    <a:gd name="connsiteY1" fmla="*/ 1778000 h 2667000"/>
                    <a:gd name="connsiteX2" fmla="*/ 2844800 w 2844800"/>
                    <a:gd name="connsiteY2" fmla="*/ 0 h 2667000"/>
                    <a:gd name="connsiteX3" fmla="*/ 2781300 w 2844800"/>
                    <a:gd name="connsiteY3" fmla="*/ 698500 h 2667000"/>
                    <a:gd name="connsiteX4" fmla="*/ 0 w 2844800"/>
                    <a:gd name="connsiteY4" fmla="*/ 2667000 h 2667000"/>
                    <a:gd name="connsiteX5" fmla="*/ 25400 w 2844800"/>
                    <a:gd name="connsiteY5" fmla="*/ 1828800 h 2667000"/>
                    <a:gd name="connsiteX0-1" fmla="*/ 25400 w 3161843"/>
                    <a:gd name="connsiteY0-2" fmla="*/ 1870490 h 2708690"/>
                    <a:gd name="connsiteX1-3" fmla="*/ 63500 w 3161843"/>
                    <a:gd name="connsiteY1-4" fmla="*/ 1819690 h 2708690"/>
                    <a:gd name="connsiteX2-5" fmla="*/ 2844800 w 3161843"/>
                    <a:gd name="connsiteY2-6" fmla="*/ 41690 h 2708690"/>
                    <a:gd name="connsiteX3-7" fmla="*/ 2781300 w 3161843"/>
                    <a:gd name="connsiteY3-8" fmla="*/ 740190 h 2708690"/>
                    <a:gd name="connsiteX4-9" fmla="*/ 0 w 3161843"/>
                    <a:gd name="connsiteY4-10" fmla="*/ 2708690 h 2708690"/>
                    <a:gd name="connsiteX5-11" fmla="*/ 25400 w 3161843"/>
                    <a:gd name="connsiteY5-12" fmla="*/ 1870490 h 2708690"/>
                    <a:gd name="connsiteX0-13" fmla="*/ 25400 w 3022149"/>
                    <a:gd name="connsiteY0-14" fmla="*/ 1828800 h 2667000"/>
                    <a:gd name="connsiteX1-15" fmla="*/ 63500 w 3022149"/>
                    <a:gd name="connsiteY1-16" fmla="*/ 1778000 h 2667000"/>
                    <a:gd name="connsiteX2-17" fmla="*/ 2844800 w 3022149"/>
                    <a:gd name="connsiteY2-18" fmla="*/ 0 h 2667000"/>
                    <a:gd name="connsiteX3-19" fmla="*/ 2781300 w 3022149"/>
                    <a:gd name="connsiteY3-20" fmla="*/ 698500 h 2667000"/>
                    <a:gd name="connsiteX4-21" fmla="*/ 0 w 3022149"/>
                    <a:gd name="connsiteY4-22" fmla="*/ 2667000 h 2667000"/>
                    <a:gd name="connsiteX5-23" fmla="*/ 25400 w 3022149"/>
                    <a:gd name="connsiteY5-24" fmla="*/ 1828800 h 2667000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</a:cxnLst>
                  <a:rect l="l" t="t" r="r" b="b"/>
                  <a:pathLst>
                    <a:path w="3022149" h="2667000">
                      <a:moveTo>
                        <a:pt x="25400" y="1828800"/>
                      </a:moveTo>
                      <a:lnTo>
                        <a:pt x="63500" y="1778000"/>
                      </a:lnTo>
                      <a:lnTo>
                        <a:pt x="2844800" y="0"/>
                      </a:lnTo>
                      <a:cubicBezTo>
                        <a:pt x="2891367" y="35983"/>
                        <a:pt x="3255433" y="254000"/>
                        <a:pt x="2781300" y="698500"/>
                      </a:cubicBezTo>
                      <a:lnTo>
                        <a:pt x="0" y="2667000"/>
                      </a:lnTo>
                      <a:lnTo>
                        <a:pt x="25400" y="1828800"/>
                      </a:lnTo>
                      <a:close/>
                    </a:path>
                  </a:pathLst>
                </a:custGeom>
                <a:solidFill>
                  <a:srgbClr val="DFB28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6" name="任意多边形 35"/>
                <p:cNvSpPr/>
                <p:nvPr/>
              </p:nvSpPr>
              <p:spPr>
                <a:xfrm>
                  <a:off x="-102029" y="-779780"/>
                  <a:ext cx="3022149" cy="2667000"/>
                </a:xfrm>
                <a:custGeom>
                  <a:avLst/>
                  <a:gdLst>
                    <a:gd name="connsiteX0" fmla="*/ 25400 w 2844800"/>
                    <a:gd name="connsiteY0" fmla="*/ 1828800 h 2667000"/>
                    <a:gd name="connsiteX1" fmla="*/ 63500 w 2844800"/>
                    <a:gd name="connsiteY1" fmla="*/ 1778000 h 2667000"/>
                    <a:gd name="connsiteX2" fmla="*/ 2844800 w 2844800"/>
                    <a:gd name="connsiteY2" fmla="*/ 0 h 2667000"/>
                    <a:gd name="connsiteX3" fmla="*/ 2781300 w 2844800"/>
                    <a:gd name="connsiteY3" fmla="*/ 698500 h 2667000"/>
                    <a:gd name="connsiteX4" fmla="*/ 0 w 2844800"/>
                    <a:gd name="connsiteY4" fmla="*/ 2667000 h 2667000"/>
                    <a:gd name="connsiteX5" fmla="*/ 25400 w 2844800"/>
                    <a:gd name="connsiteY5" fmla="*/ 1828800 h 2667000"/>
                    <a:gd name="connsiteX0-1" fmla="*/ 25400 w 3161843"/>
                    <a:gd name="connsiteY0-2" fmla="*/ 1870490 h 2708690"/>
                    <a:gd name="connsiteX1-3" fmla="*/ 63500 w 3161843"/>
                    <a:gd name="connsiteY1-4" fmla="*/ 1819690 h 2708690"/>
                    <a:gd name="connsiteX2-5" fmla="*/ 2844800 w 3161843"/>
                    <a:gd name="connsiteY2-6" fmla="*/ 41690 h 2708690"/>
                    <a:gd name="connsiteX3-7" fmla="*/ 2781300 w 3161843"/>
                    <a:gd name="connsiteY3-8" fmla="*/ 740190 h 2708690"/>
                    <a:gd name="connsiteX4-9" fmla="*/ 0 w 3161843"/>
                    <a:gd name="connsiteY4-10" fmla="*/ 2708690 h 2708690"/>
                    <a:gd name="connsiteX5-11" fmla="*/ 25400 w 3161843"/>
                    <a:gd name="connsiteY5-12" fmla="*/ 1870490 h 2708690"/>
                    <a:gd name="connsiteX0-13" fmla="*/ 25400 w 3022149"/>
                    <a:gd name="connsiteY0-14" fmla="*/ 1828800 h 2667000"/>
                    <a:gd name="connsiteX1-15" fmla="*/ 63500 w 3022149"/>
                    <a:gd name="connsiteY1-16" fmla="*/ 1778000 h 2667000"/>
                    <a:gd name="connsiteX2-17" fmla="*/ 2844800 w 3022149"/>
                    <a:gd name="connsiteY2-18" fmla="*/ 0 h 2667000"/>
                    <a:gd name="connsiteX3-19" fmla="*/ 2781300 w 3022149"/>
                    <a:gd name="connsiteY3-20" fmla="*/ 698500 h 2667000"/>
                    <a:gd name="connsiteX4-21" fmla="*/ 0 w 3022149"/>
                    <a:gd name="connsiteY4-22" fmla="*/ 2667000 h 2667000"/>
                    <a:gd name="connsiteX5-23" fmla="*/ 25400 w 3022149"/>
                    <a:gd name="connsiteY5-24" fmla="*/ 1828800 h 2667000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</a:cxnLst>
                  <a:rect l="l" t="t" r="r" b="b"/>
                  <a:pathLst>
                    <a:path w="3022149" h="2667000">
                      <a:moveTo>
                        <a:pt x="25400" y="1828800"/>
                      </a:moveTo>
                      <a:lnTo>
                        <a:pt x="63500" y="1778000"/>
                      </a:lnTo>
                      <a:lnTo>
                        <a:pt x="2844800" y="0"/>
                      </a:lnTo>
                      <a:cubicBezTo>
                        <a:pt x="2891367" y="35983"/>
                        <a:pt x="3255433" y="254000"/>
                        <a:pt x="2781300" y="698500"/>
                      </a:cubicBezTo>
                      <a:lnTo>
                        <a:pt x="0" y="2667000"/>
                      </a:lnTo>
                      <a:lnTo>
                        <a:pt x="25400" y="1828800"/>
                      </a:lnTo>
                      <a:close/>
                    </a:path>
                  </a:pathLst>
                </a:custGeom>
                <a:solidFill>
                  <a:srgbClr val="EEC29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2" name="任意多边形 41"/>
                <p:cNvSpPr/>
                <p:nvPr/>
              </p:nvSpPr>
              <p:spPr>
                <a:xfrm>
                  <a:off x="-104782" y="553720"/>
                  <a:ext cx="4557762" cy="5664200"/>
                </a:xfrm>
                <a:custGeom>
                  <a:avLst/>
                  <a:gdLst>
                    <a:gd name="connsiteX0" fmla="*/ 12700 w 4546600"/>
                    <a:gd name="connsiteY0" fmla="*/ 1397000 h 5664200"/>
                    <a:gd name="connsiteX1" fmla="*/ 165100 w 4546600"/>
                    <a:gd name="connsiteY1" fmla="*/ 762000 h 5664200"/>
                    <a:gd name="connsiteX2" fmla="*/ 622300 w 4546600"/>
                    <a:gd name="connsiteY2" fmla="*/ 317500 h 5664200"/>
                    <a:gd name="connsiteX3" fmla="*/ 1016000 w 4546600"/>
                    <a:gd name="connsiteY3" fmla="*/ 63500 h 5664200"/>
                    <a:gd name="connsiteX4" fmla="*/ 1320800 w 4546600"/>
                    <a:gd name="connsiteY4" fmla="*/ 12700 h 5664200"/>
                    <a:gd name="connsiteX5" fmla="*/ 4521200 w 4546600"/>
                    <a:gd name="connsiteY5" fmla="*/ 0 h 5664200"/>
                    <a:gd name="connsiteX6" fmla="*/ 4394200 w 4546600"/>
                    <a:gd name="connsiteY6" fmla="*/ 393700 h 5664200"/>
                    <a:gd name="connsiteX7" fmla="*/ 4089400 w 4546600"/>
                    <a:gd name="connsiteY7" fmla="*/ 571500 h 5664200"/>
                    <a:gd name="connsiteX8" fmla="*/ 2311400 w 4546600"/>
                    <a:gd name="connsiteY8" fmla="*/ 558800 h 5664200"/>
                    <a:gd name="connsiteX9" fmla="*/ 1206500 w 4546600"/>
                    <a:gd name="connsiteY9" fmla="*/ 1257300 h 5664200"/>
                    <a:gd name="connsiteX10" fmla="*/ 990600 w 4546600"/>
                    <a:gd name="connsiteY10" fmla="*/ 2336800 h 5664200"/>
                    <a:gd name="connsiteX11" fmla="*/ 1447800 w 4546600"/>
                    <a:gd name="connsiteY11" fmla="*/ 3187700 h 5664200"/>
                    <a:gd name="connsiteX12" fmla="*/ 2590800 w 4546600"/>
                    <a:gd name="connsiteY12" fmla="*/ 3581400 h 5664200"/>
                    <a:gd name="connsiteX13" fmla="*/ 4025900 w 4546600"/>
                    <a:gd name="connsiteY13" fmla="*/ 3556000 h 5664200"/>
                    <a:gd name="connsiteX14" fmla="*/ 4508500 w 4546600"/>
                    <a:gd name="connsiteY14" fmla="*/ 3848100 h 5664200"/>
                    <a:gd name="connsiteX15" fmla="*/ 4546600 w 4546600"/>
                    <a:gd name="connsiteY15" fmla="*/ 4140200 h 5664200"/>
                    <a:gd name="connsiteX16" fmla="*/ 1295400 w 4546600"/>
                    <a:gd name="connsiteY16" fmla="*/ 4114800 h 5664200"/>
                    <a:gd name="connsiteX17" fmla="*/ 381000 w 4546600"/>
                    <a:gd name="connsiteY17" fmla="*/ 4686300 h 5664200"/>
                    <a:gd name="connsiteX18" fmla="*/ 0 w 4546600"/>
                    <a:gd name="connsiteY18" fmla="*/ 5664200 h 5664200"/>
                    <a:gd name="connsiteX19" fmla="*/ 12700 w 4546600"/>
                    <a:gd name="connsiteY19" fmla="*/ 1397000 h 5664200"/>
                    <a:gd name="connsiteX0-1" fmla="*/ 12700 w 4546600"/>
                    <a:gd name="connsiteY0-2" fmla="*/ 1397000 h 5664200"/>
                    <a:gd name="connsiteX1-3" fmla="*/ 165100 w 4546600"/>
                    <a:gd name="connsiteY1-4" fmla="*/ 762000 h 5664200"/>
                    <a:gd name="connsiteX2-5" fmla="*/ 622300 w 4546600"/>
                    <a:gd name="connsiteY2-6" fmla="*/ 317500 h 5664200"/>
                    <a:gd name="connsiteX3-7" fmla="*/ 1016000 w 4546600"/>
                    <a:gd name="connsiteY3-8" fmla="*/ 63500 h 5664200"/>
                    <a:gd name="connsiteX4-9" fmla="*/ 1320800 w 4546600"/>
                    <a:gd name="connsiteY4-10" fmla="*/ 12700 h 5664200"/>
                    <a:gd name="connsiteX5-11" fmla="*/ 4521200 w 4546600"/>
                    <a:gd name="connsiteY5-12" fmla="*/ 0 h 5664200"/>
                    <a:gd name="connsiteX6-13" fmla="*/ 4394200 w 4546600"/>
                    <a:gd name="connsiteY6-14" fmla="*/ 393700 h 5664200"/>
                    <a:gd name="connsiteX7-15" fmla="*/ 4089400 w 4546600"/>
                    <a:gd name="connsiteY7-16" fmla="*/ 571500 h 5664200"/>
                    <a:gd name="connsiteX8-17" fmla="*/ 2311400 w 4546600"/>
                    <a:gd name="connsiteY8-18" fmla="*/ 558800 h 5664200"/>
                    <a:gd name="connsiteX9-19" fmla="*/ 1206500 w 4546600"/>
                    <a:gd name="connsiteY9-20" fmla="*/ 1257300 h 5664200"/>
                    <a:gd name="connsiteX10-21" fmla="*/ 990600 w 4546600"/>
                    <a:gd name="connsiteY10-22" fmla="*/ 2336800 h 5664200"/>
                    <a:gd name="connsiteX11-23" fmla="*/ 1447800 w 4546600"/>
                    <a:gd name="connsiteY11-24" fmla="*/ 3187700 h 5664200"/>
                    <a:gd name="connsiteX12-25" fmla="*/ 2590800 w 4546600"/>
                    <a:gd name="connsiteY12-26" fmla="*/ 3581400 h 5664200"/>
                    <a:gd name="connsiteX13-27" fmla="*/ 4025900 w 4546600"/>
                    <a:gd name="connsiteY13-28" fmla="*/ 3556000 h 5664200"/>
                    <a:gd name="connsiteX14-29" fmla="*/ 4508500 w 4546600"/>
                    <a:gd name="connsiteY14-30" fmla="*/ 3848100 h 5664200"/>
                    <a:gd name="connsiteX15-31" fmla="*/ 4546600 w 4546600"/>
                    <a:gd name="connsiteY15-32" fmla="*/ 4140200 h 5664200"/>
                    <a:gd name="connsiteX16-33" fmla="*/ 1295400 w 4546600"/>
                    <a:gd name="connsiteY16-34" fmla="*/ 4114800 h 5664200"/>
                    <a:gd name="connsiteX17-35" fmla="*/ 381000 w 4546600"/>
                    <a:gd name="connsiteY17-36" fmla="*/ 4686300 h 5664200"/>
                    <a:gd name="connsiteX18-37" fmla="*/ 0 w 4546600"/>
                    <a:gd name="connsiteY18-38" fmla="*/ 5664200 h 5664200"/>
                    <a:gd name="connsiteX19-39" fmla="*/ 12700 w 4546600"/>
                    <a:gd name="connsiteY19-40" fmla="*/ 1397000 h 5664200"/>
                    <a:gd name="connsiteX0-41" fmla="*/ 12700 w 4546600"/>
                    <a:gd name="connsiteY0-42" fmla="*/ 1397000 h 5664200"/>
                    <a:gd name="connsiteX1-43" fmla="*/ 165100 w 4546600"/>
                    <a:gd name="connsiteY1-44" fmla="*/ 762000 h 5664200"/>
                    <a:gd name="connsiteX2-45" fmla="*/ 622300 w 4546600"/>
                    <a:gd name="connsiteY2-46" fmla="*/ 317500 h 5664200"/>
                    <a:gd name="connsiteX3-47" fmla="*/ 1016000 w 4546600"/>
                    <a:gd name="connsiteY3-48" fmla="*/ 63500 h 5664200"/>
                    <a:gd name="connsiteX4-49" fmla="*/ 1320800 w 4546600"/>
                    <a:gd name="connsiteY4-50" fmla="*/ 12700 h 5664200"/>
                    <a:gd name="connsiteX5-51" fmla="*/ 4521200 w 4546600"/>
                    <a:gd name="connsiteY5-52" fmla="*/ 0 h 5664200"/>
                    <a:gd name="connsiteX6-53" fmla="*/ 4394200 w 4546600"/>
                    <a:gd name="connsiteY6-54" fmla="*/ 393700 h 5664200"/>
                    <a:gd name="connsiteX7-55" fmla="*/ 4089400 w 4546600"/>
                    <a:gd name="connsiteY7-56" fmla="*/ 571500 h 5664200"/>
                    <a:gd name="connsiteX8-57" fmla="*/ 2311400 w 4546600"/>
                    <a:gd name="connsiteY8-58" fmla="*/ 558800 h 5664200"/>
                    <a:gd name="connsiteX9-59" fmla="*/ 1206500 w 4546600"/>
                    <a:gd name="connsiteY9-60" fmla="*/ 1257300 h 5664200"/>
                    <a:gd name="connsiteX10-61" fmla="*/ 990600 w 4546600"/>
                    <a:gd name="connsiteY10-62" fmla="*/ 2336800 h 5664200"/>
                    <a:gd name="connsiteX11-63" fmla="*/ 1447800 w 4546600"/>
                    <a:gd name="connsiteY11-64" fmla="*/ 3187700 h 5664200"/>
                    <a:gd name="connsiteX12-65" fmla="*/ 2590800 w 4546600"/>
                    <a:gd name="connsiteY12-66" fmla="*/ 3581400 h 5664200"/>
                    <a:gd name="connsiteX13-67" fmla="*/ 4025900 w 4546600"/>
                    <a:gd name="connsiteY13-68" fmla="*/ 3556000 h 5664200"/>
                    <a:gd name="connsiteX14-69" fmla="*/ 4508500 w 4546600"/>
                    <a:gd name="connsiteY14-70" fmla="*/ 3848100 h 5664200"/>
                    <a:gd name="connsiteX15-71" fmla="*/ 4546600 w 4546600"/>
                    <a:gd name="connsiteY15-72" fmla="*/ 4140200 h 5664200"/>
                    <a:gd name="connsiteX16-73" fmla="*/ 1295400 w 4546600"/>
                    <a:gd name="connsiteY16-74" fmla="*/ 4114800 h 5664200"/>
                    <a:gd name="connsiteX17-75" fmla="*/ 381000 w 4546600"/>
                    <a:gd name="connsiteY17-76" fmla="*/ 4686300 h 5664200"/>
                    <a:gd name="connsiteX18-77" fmla="*/ 0 w 4546600"/>
                    <a:gd name="connsiteY18-78" fmla="*/ 5664200 h 5664200"/>
                    <a:gd name="connsiteX19-79" fmla="*/ 12700 w 4546600"/>
                    <a:gd name="connsiteY19-80" fmla="*/ 1397000 h 5664200"/>
                    <a:gd name="connsiteX0-81" fmla="*/ 12700 w 4546600"/>
                    <a:gd name="connsiteY0-82" fmla="*/ 1397000 h 5664200"/>
                    <a:gd name="connsiteX1-83" fmla="*/ 165100 w 4546600"/>
                    <a:gd name="connsiteY1-84" fmla="*/ 762000 h 5664200"/>
                    <a:gd name="connsiteX2-85" fmla="*/ 622300 w 4546600"/>
                    <a:gd name="connsiteY2-86" fmla="*/ 317500 h 5664200"/>
                    <a:gd name="connsiteX3-87" fmla="*/ 1016000 w 4546600"/>
                    <a:gd name="connsiteY3-88" fmla="*/ 63500 h 5664200"/>
                    <a:gd name="connsiteX4-89" fmla="*/ 1320800 w 4546600"/>
                    <a:gd name="connsiteY4-90" fmla="*/ 12700 h 5664200"/>
                    <a:gd name="connsiteX5-91" fmla="*/ 4521200 w 4546600"/>
                    <a:gd name="connsiteY5-92" fmla="*/ 0 h 5664200"/>
                    <a:gd name="connsiteX6-93" fmla="*/ 4394200 w 4546600"/>
                    <a:gd name="connsiteY6-94" fmla="*/ 393700 h 5664200"/>
                    <a:gd name="connsiteX7-95" fmla="*/ 4089400 w 4546600"/>
                    <a:gd name="connsiteY7-96" fmla="*/ 571500 h 5664200"/>
                    <a:gd name="connsiteX8-97" fmla="*/ 2311400 w 4546600"/>
                    <a:gd name="connsiteY8-98" fmla="*/ 558800 h 5664200"/>
                    <a:gd name="connsiteX9-99" fmla="*/ 1206500 w 4546600"/>
                    <a:gd name="connsiteY9-100" fmla="*/ 1257300 h 5664200"/>
                    <a:gd name="connsiteX10-101" fmla="*/ 990600 w 4546600"/>
                    <a:gd name="connsiteY10-102" fmla="*/ 2336800 h 5664200"/>
                    <a:gd name="connsiteX11-103" fmla="*/ 1447800 w 4546600"/>
                    <a:gd name="connsiteY11-104" fmla="*/ 3187700 h 5664200"/>
                    <a:gd name="connsiteX12-105" fmla="*/ 2590800 w 4546600"/>
                    <a:gd name="connsiteY12-106" fmla="*/ 3581400 h 5664200"/>
                    <a:gd name="connsiteX13-107" fmla="*/ 4025900 w 4546600"/>
                    <a:gd name="connsiteY13-108" fmla="*/ 3556000 h 5664200"/>
                    <a:gd name="connsiteX14-109" fmla="*/ 4508500 w 4546600"/>
                    <a:gd name="connsiteY14-110" fmla="*/ 3848100 h 5664200"/>
                    <a:gd name="connsiteX15-111" fmla="*/ 4546600 w 4546600"/>
                    <a:gd name="connsiteY15-112" fmla="*/ 4140200 h 5664200"/>
                    <a:gd name="connsiteX16-113" fmla="*/ 1295400 w 4546600"/>
                    <a:gd name="connsiteY16-114" fmla="*/ 4114800 h 5664200"/>
                    <a:gd name="connsiteX17-115" fmla="*/ 381000 w 4546600"/>
                    <a:gd name="connsiteY17-116" fmla="*/ 4686300 h 5664200"/>
                    <a:gd name="connsiteX18-117" fmla="*/ 0 w 4546600"/>
                    <a:gd name="connsiteY18-118" fmla="*/ 5664200 h 5664200"/>
                    <a:gd name="connsiteX19-119" fmla="*/ 12700 w 4546600"/>
                    <a:gd name="connsiteY19-120" fmla="*/ 1397000 h 5664200"/>
                    <a:gd name="connsiteX0-121" fmla="*/ 12700 w 4546600"/>
                    <a:gd name="connsiteY0-122" fmla="*/ 1397000 h 5664200"/>
                    <a:gd name="connsiteX1-123" fmla="*/ 165100 w 4546600"/>
                    <a:gd name="connsiteY1-124" fmla="*/ 762000 h 5664200"/>
                    <a:gd name="connsiteX2-125" fmla="*/ 622300 w 4546600"/>
                    <a:gd name="connsiteY2-126" fmla="*/ 317500 h 5664200"/>
                    <a:gd name="connsiteX3-127" fmla="*/ 1016000 w 4546600"/>
                    <a:gd name="connsiteY3-128" fmla="*/ 63500 h 5664200"/>
                    <a:gd name="connsiteX4-129" fmla="*/ 1320800 w 4546600"/>
                    <a:gd name="connsiteY4-130" fmla="*/ 12700 h 5664200"/>
                    <a:gd name="connsiteX5-131" fmla="*/ 4521200 w 4546600"/>
                    <a:gd name="connsiteY5-132" fmla="*/ 0 h 5664200"/>
                    <a:gd name="connsiteX6-133" fmla="*/ 4394200 w 4546600"/>
                    <a:gd name="connsiteY6-134" fmla="*/ 393700 h 5664200"/>
                    <a:gd name="connsiteX7-135" fmla="*/ 4089400 w 4546600"/>
                    <a:gd name="connsiteY7-136" fmla="*/ 571500 h 5664200"/>
                    <a:gd name="connsiteX8-137" fmla="*/ 2311400 w 4546600"/>
                    <a:gd name="connsiteY8-138" fmla="*/ 558800 h 5664200"/>
                    <a:gd name="connsiteX9-139" fmla="*/ 1120775 w 4546600"/>
                    <a:gd name="connsiteY9-140" fmla="*/ 1200150 h 5664200"/>
                    <a:gd name="connsiteX10-141" fmla="*/ 990600 w 4546600"/>
                    <a:gd name="connsiteY10-142" fmla="*/ 2336800 h 5664200"/>
                    <a:gd name="connsiteX11-143" fmla="*/ 1447800 w 4546600"/>
                    <a:gd name="connsiteY11-144" fmla="*/ 3187700 h 5664200"/>
                    <a:gd name="connsiteX12-145" fmla="*/ 2590800 w 4546600"/>
                    <a:gd name="connsiteY12-146" fmla="*/ 3581400 h 5664200"/>
                    <a:gd name="connsiteX13-147" fmla="*/ 4025900 w 4546600"/>
                    <a:gd name="connsiteY13-148" fmla="*/ 3556000 h 5664200"/>
                    <a:gd name="connsiteX14-149" fmla="*/ 4508500 w 4546600"/>
                    <a:gd name="connsiteY14-150" fmla="*/ 3848100 h 5664200"/>
                    <a:gd name="connsiteX15-151" fmla="*/ 4546600 w 4546600"/>
                    <a:gd name="connsiteY15-152" fmla="*/ 4140200 h 5664200"/>
                    <a:gd name="connsiteX16-153" fmla="*/ 1295400 w 4546600"/>
                    <a:gd name="connsiteY16-154" fmla="*/ 4114800 h 5664200"/>
                    <a:gd name="connsiteX17-155" fmla="*/ 381000 w 4546600"/>
                    <a:gd name="connsiteY17-156" fmla="*/ 4686300 h 5664200"/>
                    <a:gd name="connsiteX18-157" fmla="*/ 0 w 4546600"/>
                    <a:gd name="connsiteY18-158" fmla="*/ 5664200 h 5664200"/>
                    <a:gd name="connsiteX19-159" fmla="*/ 12700 w 4546600"/>
                    <a:gd name="connsiteY19-160" fmla="*/ 1397000 h 5664200"/>
                    <a:gd name="connsiteX0-161" fmla="*/ 12700 w 4546600"/>
                    <a:gd name="connsiteY0-162" fmla="*/ 1397000 h 5664200"/>
                    <a:gd name="connsiteX1-163" fmla="*/ 165100 w 4546600"/>
                    <a:gd name="connsiteY1-164" fmla="*/ 762000 h 5664200"/>
                    <a:gd name="connsiteX2-165" fmla="*/ 622300 w 4546600"/>
                    <a:gd name="connsiteY2-166" fmla="*/ 317500 h 5664200"/>
                    <a:gd name="connsiteX3-167" fmla="*/ 1016000 w 4546600"/>
                    <a:gd name="connsiteY3-168" fmla="*/ 63500 h 5664200"/>
                    <a:gd name="connsiteX4-169" fmla="*/ 1320800 w 4546600"/>
                    <a:gd name="connsiteY4-170" fmla="*/ 12700 h 5664200"/>
                    <a:gd name="connsiteX5-171" fmla="*/ 4521200 w 4546600"/>
                    <a:gd name="connsiteY5-172" fmla="*/ 0 h 5664200"/>
                    <a:gd name="connsiteX6-173" fmla="*/ 4394200 w 4546600"/>
                    <a:gd name="connsiteY6-174" fmla="*/ 393700 h 5664200"/>
                    <a:gd name="connsiteX7-175" fmla="*/ 4089400 w 4546600"/>
                    <a:gd name="connsiteY7-176" fmla="*/ 571500 h 5664200"/>
                    <a:gd name="connsiteX8-177" fmla="*/ 2311400 w 4546600"/>
                    <a:gd name="connsiteY8-178" fmla="*/ 558800 h 5664200"/>
                    <a:gd name="connsiteX9-179" fmla="*/ 1177925 w 4546600"/>
                    <a:gd name="connsiteY9-180" fmla="*/ 1285875 h 5664200"/>
                    <a:gd name="connsiteX10-181" fmla="*/ 990600 w 4546600"/>
                    <a:gd name="connsiteY10-182" fmla="*/ 2336800 h 5664200"/>
                    <a:gd name="connsiteX11-183" fmla="*/ 1447800 w 4546600"/>
                    <a:gd name="connsiteY11-184" fmla="*/ 3187700 h 5664200"/>
                    <a:gd name="connsiteX12-185" fmla="*/ 2590800 w 4546600"/>
                    <a:gd name="connsiteY12-186" fmla="*/ 3581400 h 5664200"/>
                    <a:gd name="connsiteX13-187" fmla="*/ 4025900 w 4546600"/>
                    <a:gd name="connsiteY13-188" fmla="*/ 3556000 h 5664200"/>
                    <a:gd name="connsiteX14-189" fmla="*/ 4508500 w 4546600"/>
                    <a:gd name="connsiteY14-190" fmla="*/ 3848100 h 5664200"/>
                    <a:gd name="connsiteX15-191" fmla="*/ 4546600 w 4546600"/>
                    <a:gd name="connsiteY15-192" fmla="*/ 4140200 h 5664200"/>
                    <a:gd name="connsiteX16-193" fmla="*/ 1295400 w 4546600"/>
                    <a:gd name="connsiteY16-194" fmla="*/ 4114800 h 5664200"/>
                    <a:gd name="connsiteX17-195" fmla="*/ 381000 w 4546600"/>
                    <a:gd name="connsiteY17-196" fmla="*/ 4686300 h 5664200"/>
                    <a:gd name="connsiteX18-197" fmla="*/ 0 w 4546600"/>
                    <a:gd name="connsiteY18-198" fmla="*/ 5664200 h 5664200"/>
                    <a:gd name="connsiteX19-199" fmla="*/ 12700 w 4546600"/>
                    <a:gd name="connsiteY19-200" fmla="*/ 1397000 h 5664200"/>
                    <a:gd name="connsiteX0-201" fmla="*/ 12700 w 4546600"/>
                    <a:gd name="connsiteY0-202" fmla="*/ 1397000 h 5664200"/>
                    <a:gd name="connsiteX1-203" fmla="*/ 165100 w 4546600"/>
                    <a:gd name="connsiteY1-204" fmla="*/ 762000 h 5664200"/>
                    <a:gd name="connsiteX2-205" fmla="*/ 622300 w 4546600"/>
                    <a:gd name="connsiteY2-206" fmla="*/ 317500 h 5664200"/>
                    <a:gd name="connsiteX3-207" fmla="*/ 1016000 w 4546600"/>
                    <a:gd name="connsiteY3-208" fmla="*/ 63500 h 5664200"/>
                    <a:gd name="connsiteX4-209" fmla="*/ 1320800 w 4546600"/>
                    <a:gd name="connsiteY4-210" fmla="*/ 12700 h 5664200"/>
                    <a:gd name="connsiteX5-211" fmla="*/ 4521200 w 4546600"/>
                    <a:gd name="connsiteY5-212" fmla="*/ 0 h 5664200"/>
                    <a:gd name="connsiteX6-213" fmla="*/ 4394200 w 4546600"/>
                    <a:gd name="connsiteY6-214" fmla="*/ 393700 h 5664200"/>
                    <a:gd name="connsiteX7-215" fmla="*/ 4089400 w 4546600"/>
                    <a:gd name="connsiteY7-216" fmla="*/ 571500 h 5664200"/>
                    <a:gd name="connsiteX8-217" fmla="*/ 2311400 w 4546600"/>
                    <a:gd name="connsiteY8-218" fmla="*/ 558800 h 5664200"/>
                    <a:gd name="connsiteX9-219" fmla="*/ 1177925 w 4546600"/>
                    <a:gd name="connsiteY9-220" fmla="*/ 1285875 h 5664200"/>
                    <a:gd name="connsiteX10-221" fmla="*/ 990600 w 4546600"/>
                    <a:gd name="connsiteY10-222" fmla="*/ 2336800 h 5664200"/>
                    <a:gd name="connsiteX11-223" fmla="*/ 1447800 w 4546600"/>
                    <a:gd name="connsiteY11-224" fmla="*/ 3187700 h 5664200"/>
                    <a:gd name="connsiteX12-225" fmla="*/ 2590800 w 4546600"/>
                    <a:gd name="connsiteY12-226" fmla="*/ 3581400 h 5664200"/>
                    <a:gd name="connsiteX13-227" fmla="*/ 4025900 w 4546600"/>
                    <a:gd name="connsiteY13-228" fmla="*/ 3556000 h 5664200"/>
                    <a:gd name="connsiteX14-229" fmla="*/ 4508500 w 4546600"/>
                    <a:gd name="connsiteY14-230" fmla="*/ 3848100 h 5664200"/>
                    <a:gd name="connsiteX15-231" fmla="*/ 4546600 w 4546600"/>
                    <a:gd name="connsiteY15-232" fmla="*/ 4140200 h 5664200"/>
                    <a:gd name="connsiteX16-233" fmla="*/ 1295400 w 4546600"/>
                    <a:gd name="connsiteY16-234" fmla="*/ 4114800 h 5664200"/>
                    <a:gd name="connsiteX17-235" fmla="*/ 381000 w 4546600"/>
                    <a:gd name="connsiteY17-236" fmla="*/ 4686300 h 5664200"/>
                    <a:gd name="connsiteX18-237" fmla="*/ 0 w 4546600"/>
                    <a:gd name="connsiteY18-238" fmla="*/ 5664200 h 5664200"/>
                    <a:gd name="connsiteX19-239" fmla="*/ 12700 w 4546600"/>
                    <a:gd name="connsiteY19-240" fmla="*/ 1397000 h 5664200"/>
                    <a:gd name="connsiteX0-241" fmla="*/ 12700 w 4546600"/>
                    <a:gd name="connsiteY0-242" fmla="*/ 1397000 h 5664200"/>
                    <a:gd name="connsiteX1-243" fmla="*/ 165100 w 4546600"/>
                    <a:gd name="connsiteY1-244" fmla="*/ 762000 h 5664200"/>
                    <a:gd name="connsiteX2-245" fmla="*/ 622300 w 4546600"/>
                    <a:gd name="connsiteY2-246" fmla="*/ 317500 h 5664200"/>
                    <a:gd name="connsiteX3-247" fmla="*/ 1016000 w 4546600"/>
                    <a:gd name="connsiteY3-248" fmla="*/ 63500 h 5664200"/>
                    <a:gd name="connsiteX4-249" fmla="*/ 1320800 w 4546600"/>
                    <a:gd name="connsiteY4-250" fmla="*/ 12700 h 5664200"/>
                    <a:gd name="connsiteX5-251" fmla="*/ 4521200 w 4546600"/>
                    <a:gd name="connsiteY5-252" fmla="*/ 0 h 5664200"/>
                    <a:gd name="connsiteX6-253" fmla="*/ 4394200 w 4546600"/>
                    <a:gd name="connsiteY6-254" fmla="*/ 393700 h 5664200"/>
                    <a:gd name="connsiteX7-255" fmla="*/ 4089400 w 4546600"/>
                    <a:gd name="connsiteY7-256" fmla="*/ 571500 h 5664200"/>
                    <a:gd name="connsiteX8-257" fmla="*/ 2311400 w 4546600"/>
                    <a:gd name="connsiteY8-258" fmla="*/ 558800 h 5664200"/>
                    <a:gd name="connsiteX9-259" fmla="*/ 1177925 w 4546600"/>
                    <a:gd name="connsiteY9-260" fmla="*/ 1285875 h 5664200"/>
                    <a:gd name="connsiteX10-261" fmla="*/ 990600 w 4546600"/>
                    <a:gd name="connsiteY10-262" fmla="*/ 2336800 h 5664200"/>
                    <a:gd name="connsiteX11-263" fmla="*/ 1447800 w 4546600"/>
                    <a:gd name="connsiteY11-264" fmla="*/ 3187700 h 5664200"/>
                    <a:gd name="connsiteX12-265" fmla="*/ 2590800 w 4546600"/>
                    <a:gd name="connsiteY12-266" fmla="*/ 3581400 h 5664200"/>
                    <a:gd name="connsiteX13-267" fmla="*/ 4025900 w 4546600"/>
                    <a:gd name="connsiteY13-268" fmla="*/ 3556000 h 5664200"/>
                    <a:gd name="connsiteX14-269" fmla="*/ 4508500 w 4546600"/>
                    <a:gd name="connsiteY14-270" fmla="*/ 3848100 h 5664200"/>
                    <a:gd name="connsiteX15-271" fmla="*/ 4546600 w 4546600"/>
                    <a:gd name="connsiteY15-272" fmla="*/ 4140200 h 5664200"/>
                    <a:gd name="connsiteX16-273" fmla="*/ 1295400 w 4546600"/>
                    <a:gd name="connsiteY16-274" fmla="*/ 4114800 h 5664200"/>
                    <a:gd name="connsiteX17-275" fmla="*/ 381000 w 4546600"/>
                    <a:gd name="connsiteY17-276" fmla="*/ 4686300 h 5664200"/>
                    <a:gd name="connsiteX18-277" fmla="*/ 0 w 4546600"/>
                    <a:gd name="connsiteY18-278" fmla="*/ 5664200 h 5664200"/>
                    <a:gd name="connsiteX19-279" fmla="*/ 12700 w 4546600"/>
                    <a:gd name="connsiteY19-280" fmla="*/ 1397000 h 5664200"/>
                    <a:gd name="connsiteX0-281" fmla="*/ 12700 w 4546600"/>
                    <a:gd name="connsiteY0-282" fmla="*/ 1397000 h 5664200"/>
                    <a:gd name="connsiteX1-283" fmla="*/ 165100 w 4546600"/>
                    <a:gd name="connsiteY1-284" fmla="*/ 762000 h 5664200"/>
                    <a:gd name="connsiteX2-285" fmla="*/ 622300 w 4546600"/>
                    <a:gd name="connsiteY2-286" fmla="*/ 317500 h 5664200"/>
                    <a:gd name="connsiteX3-287" fmla="*/ 1016000 w 4546600"/>
                    <a:gd name="connsiteY3-288" fmla="*/ 63500 h 5664200"/>
                    <a:gd name="connsiteX4-289" fmla="*/ 1320800 w 4546600"/>
                    <a:gd name="connsiteY4-290" fmla="*/ 12700 h 5664200"/>
                    <a:gd name="connsiteX5-291" fmla="*/ 4521200 w 4546600"/>
                    <a:gd name="connsiteY5-292" fmla="*/ 0 h 5664200"/>
                    <a:gd name="connsiteX6-293" fmla="*/ 4394200 w 4546600"/>
                    <a:gd name="connsiteY6-294" fmla="*/ 393700 h 5664200"/>
                    <a:gd name="connsiteX7-295" fmla="*/ 4089400 w 4546600"/>
                    <a:gd name="connsiteY7-296" fmla="*/ 571500 h 5664200"/>
                    <a:gd name="connsiteX8-297" fmla="*/ 2311400 w 4546600"/>
                    <a:gd name="connsiteY8-298" fmla="*/ 558800 h 5664200"/>
                    <a:gd name="connsiteX9-299" fmla="*/ 1177925 w 4546600"/>
                    <a:gd name="connsiteY9-300" fmla="*/ 1285875 h 5664200"/>
                    <a:gd name="connsiteX10-301" fmla="*/ 990600 w 4546600"/>
                    <a:gd name="connsiteY10-302" fmla="*/ 2336800 h 5664200"/>
                    <a:gd name="connsiteX11-303" fmla="*/ 1447800 w 4546600"/>
                    <a:gd name="connsiteY11-304" fmla="*/ 3187700 h 5664200"/>
                    <a:gd name="connsiteX12-305" fmla="*/ 2590800 w 4546600"/>
                    <a:gd name="connsiteY12-306" fmla="*/ 3581400 h 5664200"/>
                    <a:gd name="connsiteX13-307" fmla="*/ 4025900 w 4546600"/>
                    <a:gd name="connsiteY13-308" fmla="*/ 3556000 h 5664200"/>
                    <a:gd name="connsiteX14-309" fmla="*/ 4508500 w 4546600"/>
                    <a:gd name="connsiteY14-310" fmla="*/ 3848100 h 5664200"/>
                    <a:gd name="connsiteX15-311" fmla="*/ 4546600 w 4546600"/>
                    <a:gd name="connsiteY15-312" fmla="*/ 4140200 h 5664200"/>
                    <a:gd name="connsiteX16-313" fmla="*/ 1295400 w 4546600"/>
                    <a:gd name="connsiteY16-314" fmla="*/ 4114800 h 5664200"/>
                    <a:gd name="connsiteX17-315" fmla="*/ 381000 w 4546600"/>
                    <a:gd name="connsiteY17-316" fmla="*/ 4686300 h 5664200"/>
                    <a:gd name="connsiteX18-317" fmla="*/ 0 w 4546600"/>
                    <a:gd name="connsiteY18-318" fmla="*/ 5664200 h 5664200"/>
                    <a:gd name="connsiteX19-319" fmla="*/ 12700 w 4546600"/>
                    <a:gd name="connsiteY19-320" fmla="*/ 1397000 h 5664200"/>
                    <a:gd name="connsiteX0-321" fmla="*/ 12700 w 4546600"/>
                    <a:gd name="connsiteY0-322" fmla="*/ 1397000 h 5664200"/>
                    <a:gd name="connsiteX1-323" fmla="*/ 165100 w 4546600"/>
                    <a:gd name="connsiteY1-324" fmla="*/ 762000 h 5664200"/>
                    <a:gd name="connsiteX2-325" fmla="*/ 622300 w 4546600"/>
                    <a:gd name="connsiteY2-326" fmla="*/ 317500 h 5664200"/>
                    <a:gd name="connsiteX3-327" fmla="*/ 1016000 w 4546600"/>
                    <a:gd name="connsiteY3-328" fmla="*/ 63500 h 5664200"/>
                    <a:gd name="connsiteX4-329" fmla="*/ 1320800 w 4546600"/>
                    <a:gd name="connsiteY4-330" fmla="*/ 12700 h 5664200"/>
                    <a:gd name="connsiteX5-331" fmla="*/ 4521200 w 4546600"/>
                    <a:gd name="connsiteY5-332" fmla="*/ 0 h 5664200"/>
                    <a:gd name="connsiteX6-333" fmla="*/ 4394200 w 4546600"/>
                    <a:gd name="connsiteY6-334" fmla="*/ 393700 h 5664200"/>
                    <a:gd name="connsiteX7-335" fmla="*/ 4089400 w 4546600"/>
                    <a:gd name="connsiteY7-336" fmla="*/ 571500 h 5664200"/>
                    <a:gd name="connsiteX8-337" fmla="*/ 2311400 w 4546600"/>
                    <a:gd name="connsiteY8-338" fmla="*/ 558800 h 5664200"/>
                    <a:gd name="connsiteX9-339" fmla="*/ 1177925 w 4546600"/>
                    <a:gd name="connsiteY9-340" fmla="*/ 1285875 h 5664200"/>
                    <a:gd name="connsiteX10-341" fmla="*/ 990600 w 4546600"/>
                    <a:gd name="connsiteY10-342" fmla="*/ 2336800 h 5664200"/>
                    <a:gd name="connsiteX11-343" fmla="*/ 1447800 w 4546600"/>
                    <a:gd name="connsiteY11-344" fmla="*/ 3187700 h 5664200"/>
                    <a:gd name="connsiteX12-345" fmla="*/ 2590800 w 4546600"/>
                    <a:gd name="connsiteY12-346" fmla="*/ 3581400 h 5664200"/>
                    <a:gd name="connsiteX13-347" fmla="*/ 4025900 w 4546600"/>
                    <a:gd name="connsiteY13-348" fmla="*/ 3556000 h 5664200"/>
                    <a:gd name="connsiteX14-349" fmla="*/ 4508500 w 4546600"/>
                    <a:gd name="connsiteY14-350" fmla="*/ 3848100 h 5664200"/>
                    <a:gd name="connsiteX15-351" fmla="*/ 4546600 w 4546600"/>
                    <a:gd name="connsiteY15-352" fmla="*/ 4140200 h 5664200"/>
                    <a:gd name="connsiteX16-353" fmla="*/ 1295400 w 4546600"/>
                    <a:gd name="connsiteY16-354" fmla="*/ 4114800 h 5664200"/>
                    <a:gd name="connsiteX17-355" fmla="*/ 381000 w 4546600"/>
                    <a:gd name="connsiteY17-356" fmla="*/ 4686300 h 5664200"/>
                    <a:gd name="connsiteX18-357" fmla="*/ 0 w 4546600"/>
                    <a:gd name="connsiteY18-358" fmla="*/ 5664200 h 5664200"/>
                    <a:gd name="connsiteX19-359" fmla="*/ 12700 w 4546600"/>
                    <a:gd name="connsiteY19-360" fmla="*/ 1397000 h 5664200"/>
                    <a:gd name="connsiteX0-361" fmla="*/ 12700 w 4546600"/>
                    <a:gd name="connsiteY0-362" fmla="*/ 1397000 h 5664200"/>
                    <a:gd name="connsiteX1-363" fmla="*/ 165100 w 4546600"/>
                    <a:gd name="connsiteY1-364" fmla="*/ 762000 h 5664200"/>
                    <a:gd name="connsiteX2-365" fmla="*/ 622300 w 4546600"/>
                    <a:gd name="connsiteY2-366" fmla="*/ 317500 h 5664200"/>
                    <a:gd name="connsiteX3-367" fmla="*/ 1016000 w 4546600"/>
                    <a:gd name="connsiteY3-368" fmla="*/ 63500 h 5664200"/>
                    <a:gd name="connsiteX4-369" fmla="*/ 1320800 w 4546600"/>
                    <a:gd name="connsiteY4-370" fmla="*/ 12700 h 5664200"/>
                    <a:gd name="connsiteX5-371" fmla="*/ 4521200 w 4546600"/>
                    <a:gd name="connsiteY5-372" fmla="*/ 0 h 5664200"/>
                    <a:gd name="connsiteX6-373" fmla="*/ 4394200 w 4546600"/>
                    <a:gd name="connsiteY6-374" fmla="*/ 393700 h 5664200"/>
                    <a:gd name="connsiteX7-375" fmla="*/ 4089400 w 4546600"/>
                    <a:gd name="connsiteY7-376" fmla="*/ 571500 h 5664200"/>
                    <a:gd name="connsiteX8-377" fmla="*/ 2311400 w 4546600"/>
                    <a:gd name="connsiteY8-378" fmla="*/ 558800 h 5664200"/>
                    <a:gd name="connsiteX9-379" fmla="*/ 1177925 w 4546600"/>
                    <a:gd name="connsiteY9-380" fmla="*/ 1285875 h 5664200"/>
                    <a:gd name="connsiteX10-381" fmla="*/ 990600 w 4546600"/>
                    <a:gd name="connsiteY10-382" fmla="*/ 2336800 h 5664200"/>
                    <a:gd name="connsiteX11-383" fmla="*/ 1447800 w 4546600"/>
                    <a:gd name="connsiteY11-384" fmla="*/ 3187700 h 5664200"/>
                    <a:gd name="connsiteX12-385" fmla="*/ 2590800 w 4546600"/>
                    <a:gd name="connsiteY12-386" fmla="*/ 3581400 h 5664200"/>
                    <a:gd name="connsiteX13-387" fmla="*/ 4025900 w 4546600"/>
                    <a:gd name="connsiteY13-388" fmla="*/ 3556000 h 5664200"/>
                    <a:gd name="connsiteX14-389" fmla="*/ 4508500 w 4546600"/>
                    <a:gd name="connsiteY14-390" fmla="*/ 3848100 h 5664200"/>
                    <a:gd name="connsiteX15-391" fmla="*/ 4546600 w 4546600"/>
                    <a:gd name="connsiteY15-392" fmla="*/ 4140200 h 5664200"/>
                    <a:gd name="connsiteX16-393" fmla="*/ 1295400 w 4546600"/>
                    <a:gd name="connsiteY16-394" fmla="*/ 4114800 h 5664200"/>
                    <a:gd name="connsiteX17-395" fmla="*/ 381000 w 4546600"/>
                    <a:gd name="connsiteY17-396" fmla="*/ 4686300 h 5664200"/>
                    <a:gd name="connsiteX18-397" fmla="*/ 0 w 4546600"/>
                    <a:gd name="connsiteY18-398" fmla="*/ 5664200 h 5664200"/>
                    <a:gd name="connsiteX19-399" fmla="*/ 12700 w 4546600"/>
                    <a:gd name="connsiteY19-400" fmla="*/ 1397000 h 5664200"/>
                    <a:gd name="connsiteX0-401" fmla="*/ 12700 w 4546600"/>
                    <a:gd name="connsiteY0-402" fmla="*/ 1397000 h 5664200"/>
                    <a:gd name="connsiteX1-403" fmla="*/ 165100 w 4546600"/>
                    <a:gd name="connsiteY1-404" fmla="*/ 762000 h 5664200"/>
                    <a:gd name="connsiteX2-405" fmla="*/ 622300 w 4546600"/>
                    <a:gd name="connsiteY2-406" fmla="*/ 317500 h 5664200"/>
                    <a:gd name="connsiteX3-407" fmla="*/ 1016000 w 4546600"/>
                    <a:gd name="connsiteY3-408" fmla="*/ 63500 h 5664200"/>
                    <a:gd name="connsiteX4-409" fmla="*/ 1320800 w 4546600"/>
                    <a:gd name="connsiteY4-410" fmla="*/ 12700 h 5664200"/>
                    <a:gd name="connsiteX5-411" fmla="*/ 4521200 w 4546600"/>
                    <a:gd name="connsiteY5-412" fmla="*/ 0 h 5664200"/>
                    <a:gd name="connsiteX6-413" fmla="*/ 4394200 w 4546600"/>
                    <a:gd name="connsiteY6-414" fmla="*/ 393700 h 5664200"/>
                    <a:gd name="connsiteX7-415" fmla="*/ 4089400 w 4546600"/>
                    <a:gd name="connsiteY7-416" fmla="*/ 571500 h 5664200"/>
                    <a:gd name="connsiteX8-417" fmla="*/ 2311400 w 4546600"/>
                    <a:gd name="connsiteY8-418" fmla="*/ 558800 h 5664200"/>
                    <a:gd name="connsiteX9-419" fmla="*/ 1177925 w 4546600"/>
                    <a:gd name="connsiteY9-420" fmla="*/ 1285875 h 5664200"/>
                    <a:gd name="connsiteX10-421" fmla="*/ 990600 w 4546600"/>
                    <a:gd name="connsiteY10-422" fmla="*/ 2336800 h 5664200"/>
                    <a:gd name="connsiteX11-423" fmla="*/ 1447800 w 4546600"/>
                    <a:gd name="connsiteY11-424" fmla="*/ 3187700 h 5664200"/>
                    <a:gd name="connsiteX12-425" fmla="*/ 2590800 w 4546600"/>
                    <a:gd name="connsiteY12-426" fmla="*/ 3581400 h 5664200"/>
                    <a:gd name="connsiteX13-427" fmla="*/ 4025900 w 4546600"/>
                    <a:gd name="connsiteY13-428" fmla="*/ 3556000 h 5664200"/>
                    <a:gd name="connsiteX14-429" fmla="*/ 4508500 w 4546600"/>
                    <a:gd name="connsiteY14-430" fmla="*/ 3848100 h 5664200"/>
                    <a:gd name="connsiteX15-431" fmla="*/ 4546600 w 4546600"/>
                    <a:gd name="connsiteY15-432" fmla="*/ 4140200 h 5664200"/>
                    <a:gd name="connsiteX16-433" fmla="*/ 1295400 w 4546600"/>
                    <a:gd name="connsiteY16-434" fmla="*/ 4114800 h 5664200"/>
                    <a:gd name="connsiteX17-435" fmla="*/ 381000 w 4546600"/>
                    <a:gd name="connsiteY17-436" fmla="*/ 4686300 h 5664200"/>
                    <a:gd name="connsiteX18-437" fmla="*/ 0 w 4546600"/>
                    <a:gd name="connsiteY18-438" fmla="*/ 5664200 h 5664200"/>
                    <a:gd name="connsiteX19-439" fmla="*/ 12700 w 4546600"/>
                    <a:gd name="connsiteY19-440" fmla="*/ 1397000 h 5664200"/>
                    <a:gd name="connsiteX0-441" fmla="*/ 12700 w 4546600"/>
                    <a:gd name="connsiteY0-442" fmla="*/ 1397000 h 5664200"/>
                    <a:gd name="connsiteX1-443" fmla="*/ 165100 w 4546600"/>
                    <a:gd name="connsiteY1-444" fmla="*/ 762000 h 5664200"/>
                    <a:gd name="connsiteX2-445" fmla="*/ 622300 w 4546600"/>
                    <a:gd name="connsiteY2-446" fmla="*/ 317500 h 5664200"/>
                    <a:gd name="connsiteX3-447" fmla="*/ 1016000 w 4546600"/>
                    <a:gd name="connsiteY3-448" fmla="*/ 63500 h 5664200"/>
                    <a:gd name="connsiteX4-449" fmla="*/ 1320800 w 4546600"/>
                    <a:gd name="connsiteY4-450" fmla="*/ 12700 h 5664200"/>
                    <a:gd name="connsiteX5-451" fmla="*/ 4521200 w 4546600"/>
                    <a:gd name="connsiteY5-452" fmla="*/ 0 h 5664200"/>
                    <a:gd name="connsiteX6-453" fmla="*/ 4394200 w 4546600"/>
                    <a:gd name="connsiteY6-454" fmla="*/ 393700 h 5664200"/>
                    <a:gd name="connsiteX7-455" fmla="*/ 4089400 w 4546600"/>
                    <a:gd name="connsiteY7-456" fmla="*/ 571500 h 5664200"/>
                    <a:gd name="connsiteX8-457" fmla="*/ 2311400 w 4546600"/>
                    <a:gd name="connsiteY8-458" fmla="*/ 558800 h 5664200"/>
                    <a:gd name="connsiteX9-459" fmla="*/ 1177925 w 4546600"/>
                    <a:gd name="connsiteY9-460" fmla="*/ 1285875 h 5664200"/>
                    <a:gd name="connsiteX10-461" fmla="*/ 990600 w 4546600"/>
                    <a:gd name="connsiteY10-462" fmla="*/ 2336800 h 5664200"/>
                    <a:gd name="connsiteX11-463" fmla="*/ 1476375 w 4546600"/>
                    <a:gd name="connsiteY11-464" fmla="*/ 3178175 h 5664200"/>
                    <a:gd name="connsiteX12-465" fmla="*/ 2590800 w 4546600"/>
                    <a:gd name="connsiteY12-466" fmla="*/ 3581400 h 5664200"/>
                    <a:gd name="connsiteX13-467" fmla="*/ 4025900 w 4546600"/>
                    <a:gd name="connsiteY13-468" fmla="*/ 3556000 h 5664200"/>
                    <a:gd name="connsiteX14-469" fmla="*/ 4508500 w 4546600"/>
                    <a:gd name="connsiteY14-470" fmla="*/ 3848100 h 5664200"/>
                    <a:gd name="connsiteX15-471" fmla="*/ 4546600 w 4546600"/>
                    <a:gd name="connsiteY15-472" fmla="*/ 4140200 h 5664200"/>
                    <a:gd name="connsiteX16-473" fmla="*/ 1295400 w 4546600"/>
                    <a:gd name="connsiteY16-474" fmla="*/ 4114800 h 5664200"/>
                    <a:gd name="connsiteX17-475" fmla="*/ 381000 w 4546600"/>
                    <a:gd name="connsiteY17-476" fmla="*/ 4686300 h 5664200"/>
                    <a:gd name="connsiteX18-477" fmla="*/ 0 w 4546600"/>
                    <a:gd name="connsiteY18-478" fmla="*/ 5664200 h 5664200"/>
                    <a:gd name="connsiteX19-479" fmla="*/ 12700 w 4546600"/>
                    <a:gd name="connsiteY19-480" fmla="*/ 1397000 h 5664200"/>
                    <a:gd name="connsiteX0-481" fmla="*/ 12700 w 4546600"/>
                    <a:gd name="connsiteY0-482" fmla="*/ 1397000 h 5664200"/>
                    <a:gd name="connsiteX1-483" fmla="*/ 165100 w 4546600"/>
                    <a:gd name="connsiteY1-484" fmla="*/ 762000 h 5664200"/>
                    <a:gd name="connsiteX2-485" fmla="*/ 622300 w 4546600"/>
                    <a:gd name="connsiteY2-486" fmla="*/ 317500 h 5664200"/>
                    <a:gd name="connsiteX3-487" fmla="*/ 1016000 w 4546600"/>
                    <a:gd name="connsiteY3-488" fmla="*/ 63500 h 5664200"/>
                    <a:gd name="connsiteX4-489" fmla="*/ 1320800 w 4546600"/>
                    <a:gd name="connsiteY4-490" fmla="*/ 12700 h 5664200"/>
                    <a:gd name="connsiteX5-491" fmla="*/ 4521200 w 4546600"/>
                    <a:gd name="connsiteY5-492" fmla="*/ 0 h 5664200"/>
                    <a:gd name="connsiteX6-493" fmla="*/ 4394200 w 4546600"/>
                    <a:gd name="connsiteY6-494" fmla="*/ 393700 h 5664200"/>
                    <a:gd name="connsiteX7-495" fmla="*/ 4089400 w 4546600"/>
                    <a:gd name="connsiteY7-496" fmla="*/ 571500 h 5664200"/>
                    <a:gd name="connsiteX8-497" fmla="*/ 2311400 w 4546600"/>
                    <a:gd name="connsiteY8-498" fmla="*/ 558800 h 5664200"/>
                    <a:gd name="connsiteX9-499" fmla="*/ 1177925 w 4546600"/>
                    <a:gd name="connsiteY9-500" fmla="*/ 1285875 h 5664200"/>
                    <a:gd name="connsiteX10-501" fmla="*/ 990600 w 4546600"/>
                    <a:gd name="connsiteY10-502" fmla="*/ 2336800 h 5664200"/>
                    <a:gd name="connsiteX11-503" fmla="*/ 1476375 w 4546600"/>
                    <a:gd name="connsiteY11-504" fmla="*/ 3178175 h 5664200"/>
                    <a:gd name="connsiteX12-505" fmla="*/ 2590800 w 4546600"/>
                    <a:gd name="connsiteY12-506" fmla="*/ 3581400 h 5664200"/>
                    <a:gd name="connsiteX13-507" fmla="*/ 4025900 w 4546600"/>
                    <a:gd name="connsiteY13-508" fmla="*/ 3556000 h 5664200"/>
                    <a:gd name="connsiteX14-509" fmla="*/ 4508500 w 4546600"/>
                    <a:gd name="connsiteY14-510" fmla="*/ 3848100 h 5664200"/>
                    <a:gd name="connsiteX15-511" fmla="*/ 4546600 w 4546600"/>
                    <a:gd name="connsiteY15-512" fmla="*/ 4140200 h 5664200"/>
                    <a:gd name="connsiteX16-513" fmla="*/ 1295400 w 4546600"/>
                    <a:gd name="connsiteY16-514" fmla="*/ 4114800 h 5664200"/>
                    <a:gd name="connsiteX17-515" fmla="*/ 381000 w 4546600"/>
                    <a:gd name="connsiteY17-516" fmla="*/ 4686300 h 5664200"/>
                    <a:gd name="connsiteX18-517" fmla="*/ 0 w 4546600"/>
                    <a:gd name="connsiteY18-518" fmla="*/ 5664200 h 5664200"/>
                    <a:gd name="connsiteX19-519" fmla="*/ 12700 w 4546600"/>
                    <a:gd name="connsiteY19-520" fmla="*/ 1397000 h 5664200"/>
                    <a:gd name="connsiteX0-521" fmla="*/ 12700 w 4546600"/>
                    <a:gd name="connsiteY0-522" fmla="*/ 1397000 h 5664200"/>
                    <a:gd name="connsiteX1-523" fmla="*/ 165100 w 4546600"/>
                    <a:gd name="connsiteY1-524" fmla="*/ 762000 h 5664200"/>
                    <a:gd name="connsiteX2-525" fmla="*/ 622300 w 4546600"/>
                    <a:gd name="connsiteY2-526" fmla="*/ 317500 h 5664200"/>
                    <a:gd name="connsiteX3-527" fmla="*/ 1016000 w 4546600"/>
                    <a:gd name="connsiteY3-528" fmla="*/ 63500 h 5664200"/>
                    <a:gd name="connsiteX4-529" fmla="*/ 1320800 w 4546600"/>
                    <a:gd name="connsiteY4-530" fmla="*/ 12700 h 5664200"/>
                    <a:gd name="connsiteX5-531" fmla="*/ 4521200 w 4546600"/>
                    <a:gd name="connsiteY5-532" fmla="*/ 0 h 5664200"/>
                    <a:gd name="connsiteX6-533" fmla="*/ 4394200 w 4546600"/>
                    <a:gd name="connsiteY6-534" fmla="*/ 393700 h 5664200"/>
                    <a:gd name="connsiteX7-535" fmla="*/ 4089400 w 4546600"/>
                    <a:gd name="connsiteY7-536" fmla="*/ 571500 h 5664200"/>
                    <a:gd name="connsiteX8-537" fmla="*/ 2311400 w 4546600"/>
                    <a:gd name="connsiteY8-538" fmla="*/ 558800 h 5664200"/>
                    <a:gd name="connsiteX9-539" fmla="*/ 1177925 w 4546600"/>
                    <a:gd name="connsiteY9-540" fmla="*/ 1285875 h 5664200"/>
                    <a:gd name="connsiteX10-541" fmla="*/ 990600 w 4546600"/>
                    <a:gd name="connsiteY10-542" fmla="*/ 2336800 h 5664200"/>
                    <a:gd name="connsiteX11-543" fmla="*/ 1476375 w 4546600"/>
                    <a:gd name="connsiteY11-544" fmla="*/ 3178175 h 5664200"/>
                    <a:gd name="connsiteX12-545" fmla="*/ 2590800 w 4546600"/>
                    <a:gd name="connsiteY12-546" fmla="*/ 3581400 h 5664200"/>
                    <a:gd name="connsiteX13-547" fmla="*/ 4025900 w 4546600"/>
                    <a:gd name="connsiteY13-548" fmla="*/ 3556000 h 5664200"/>
                    <a:gd name="connsiteX14-549" fmla="*/ 4508500 w 4546600"/>
                    <a:gd name="connsiteY14-550" fmla="*/ 3848100 h 5664200"/>
                    <a:gd name="connsiteX15-551" fmla="*/ 4546600 w 4546600"/>
                    <a:gd name="connsiteY15-552" fmla="*/ 4140200 h 5664200"/>
                    <a:gd name="connsiteX16-553" fmla="*/ 1295400 w 4546600"/>
                    <a:gd name="connsiteY16-554" fmla="*/ 4114800 h 5664200"/>
                    <a:gd name="connsiteX17-555" fmla="*/ 381000 w 4546600"/>
                    <a:gd name="connsiteY17-556" fmla="*/ 4686300 h 5664200"/>
                    <a:gd name="connsiteX18-557" fmla="*/ 0 w 4546600"/>
                    <a:gd name="connsiteY18-558" fmla="*/ 5664200 h 5664200"/>
                    <a:gd name="connsiteX19-559" fmla="*/ 12700 w 4546600"/>
                    <a:gd name="connsiteY19-560" fmla="*/ 1397000 h 5664200"/>
                    <a:gd name="connsiteX0-561" fmla="*/ 12700 w 4546600"/>
                    <a:gd name="connsiteY0-562" fmla="*/ 1397000 h 5664200"/>
                    <a:gd name="connsiteX1-563" fmla="*/ 165100 w 4546600"/>
                    <a:gd name="connsiteY1-564" fmla="*/ 762000 h 5664200"/>
                    <a:gd name="connsiteX2-565" fmla="*/ 622300 w 4546600"/>
                    <a:gd name="connsiteY2-566" fmla="*/ 317500 h 5664200"/>
                    <a:gd name="connsiteX3-567" fmla="*/ 1016000 w 4546600"/>
                    <a:gd name="connsiteY3-568" fmla="*/ 63500 h 5664200"/>
                    <a:gd name="connsiteX4-569" fmla="*/ 1320800 w 4546600"/>
                    <a:gd name="connsiteY4-570" fmla="*/ 12700 h 5664200"/>
                    <a:gd name="connsiteX5-571" fmla="*/ 4521200 w 4546600"/>
                    <a:gd name="connsiteY5-572" fmla="*/ 0 h 5664200"/>
                    <a:gd name="connsiteX6-573" fmla="*/ 4394200 w 4546600"/>
                    <a:gd name="connsiteY6-574" fmla="*/ 393700 h 5664200"/>
                    <a:gd name="connsiteX7-575" fmla="*/ 4089400 w 4546600"/>
                    <a:gd name="connsiteY7-576" fmla="*/ 571500 h 5664200"/>
                    <a:gd name="connsiteX8-577" fmla="*/ 2311400 w 4546600"/>
                    <a:gd name="connsiteY8-578" fmla="*/ 558800 h 5664200"/>
                    <a:gd name="connsiteX9-579" fmla="*/ 1177925 w 4546600"/>
                    <a:gd name="connsiteY9-580" fmla="*/ 1285875 h 5664200"/>
                    <a:gd name="connsiteX10-581" fmla="*/ 990600 w 4546600"/>
                    <a:gd name="connsiteY10-582" fmla="*/ 2336800 h 5664200"/>
                    <a:gd name="connsiteX11-583" fmla="*/ 1476375 w 4546600"/>
                    <a:gd name="connsiteY11-584" fmla="*/ 3178175 h 5664200"/>
                    <a:gd name="connsiteX12-585" fmla="*/ 2590800 w 4546600"/>
                    <a:gd name="connsiteY12-586" fmla="*/ 3581400 h 5664200"/>
                    <a:gd name="connsiteX13-587" fmla="*/ 4025900 w 4546600"/>
                    <a:gd name="connsiteY13-588" fmla="*/ 3556000 h 5664200"/>
                    <a:gd name="connsiteX14-589" fmla="*/ 4508500 w 4546600"/>
                    <a:gd name="connsiteY14-590" fmla="*/ 3848100 h 5664200"/>
                    <a:gd name="connsiteX15-591" fmla="*/ 4546600 w 4546600"/>
                    <a:gd name="connsiteY15-592" fmla="*/ 4140200 h 5664200"/>
                    <a:gd name="connsiteX16-593" fmla="*/ 1295400 w 4546600"/>
                    <a:gd name="connsiteY16-594" fmla="*/ 4114800 h 5664200"/>
                    <a:gd name="connsiteX17-595" fmla="*/ 381000 w 4546600"/>
                    <a:gd name="connsiteY17-596" fmla="*/ 4686300 h 5664200"/>
                    <a:gd name="connsiteX18-597" fmla="*/ 0 w 4546600"/>
                    <a:gd name="connsiteY18-598" fmla="*/ 5664200 h 5664200"/>
                    <a:gd name="connsiteX19-599" fmla="*/ 12700 w 4546600"/>
                    <a:gd name="connsiteY19-600" fmla="*/ 1397000 h 5664200"/>
                    <a:gd name="connsiteX0-601" fmla="*/ 12700 w 4546600"/>
                    <a:gd name="connsiteY0-602" fmla="*/ 1397000 h 5664200"/>
                    <a:gd name="connsiteX1-603" fmla="*/ 165100 w 4546600"/>
                    <a:gd name="connsiteY1-604" fmla="*/ 762000 h 5664200"/>
                    <a:gd name="connsiteX2-605" fmla="*/ 622300 w 4546600"/>
                    <a:gd name="connsiteY2-606" fmla="*/ 317500 h 5664200"/>
                    <a:gd name="connsiteX3-607" fmla="*/ 1016000 w 4546600"/>
                    <a:gd name="connsiteY3-608" fmla="*/ 63500 h 5664200"/>
                    <a:gd name="connsiteX4-609" fmla="*/ 1320800 w 4546600"/>
                    <a:gd name="connsiteY4-610" fmla="*/ 12700 h 5664200"/>
                    <a:gd name="connsiteX5-611" fmla="*/ 4521200 w 4546600"/>
                    <a:gd name="connsiteY5-612" fmla="*/ 0 h 5664200"/>
                    <a:gd name="connsiteX6-613" fmla="*/ 4394200 w 4546600"/>
                    <a:gd name="connsiteY6-614" fmla="*/ 393700 h 5664200"/>
                    <a:gd name="connsiteX7-615" fmla="*/ 4089400 w 4546600"/>
                    <a:gd name="connsiteY7-616" fmla="*/ 571500 h 5664200"/>
                    <a:gd name="connsiteX8-617" fmla="*/ 2311400 w 4546600"/>
                    <a:gd name="connsiteY8-618" fmla="*/ 558800 h 5664200"/>
                    <a:gd name="connsiteX9-619" fmla="*/ 1177925 w 4546600"/>
                    <a:gd name="connsiteY9-620" fmla="*/ 1285875 h 5664200"/>
                    <a:gd name="connsiteX10-621" fmla="*/ 990600 w 4546600"/>
                    <a:gd name="connsiteY10-622" fmla="*/ 2336800 h 5664200"/>
                    <a:gd name="connsiteX11-623" fmla="*/ 1476375 w 4546600"/>
                    <a:gd name="connsiteY11-624" fmla="*/ 3178175 h 5664200"/>
                    <a:gd name="connsiteX12-625" fmla="*/ 2619375 w 4546600"/>
                    <a:gd name="connsiteY12-626" fmla="*/ 3571875 h 5664200"/>
                    <a:gd name="connsiteX13-627" fmla="*/ 4025900 w 4546600"/>
                    <a:gd name="connsiteY13-628" fmla="*/ 3556000 h 5664200"/>
                    <a:gd name="connsiteX14-629" fmla="*/ 4508500 w 4546600"/>
                    <a:gd name="connsiteY14-630" fmla="*/ 3848100 h 5664200"/>
                    <a:gd name="connsiteX15-631" fmla="*/ 4546600 w 4546600"/>
                    <a:gd name="connsiteY15-632" fmla="*/ 4140200 h 5664200"/>
                    <a:gd name="connsiteX16-633" fmla="*/ 1295400 w 4546600"/>
                    <a:gd name="connsiteY16-634" fmla="*/ 4114800 h 5664200"/>
                    <a:gd name="connsiteX17-635" fmla="*/ 381000 w 4546600"/>
                    <a:gd name="connsiteY17-636" fmla="*/ 4686300 h 5664200"/>
                    <a:gd name="connsiteX18-637" fmla="*/ 0 w 4546600"/>
                    <a:gd name="connsiteY18-638" fmla="*/ 5664200 h 5664200"/>
                    <a:gd name="connsiteX19-639" fmla="*/ 12700 w 4546600"/>
                    <a:gd name="connsiteY19-640" fmla="*/ 1397000 h 5664200"/>
                    <a:gd name="connsiteX0-641" fmla="*/ 12700 w 4546600"/>
                    <a:gd name="connsiteY0-642" fmla="*/ 1397000 h 5664200"/>
                    <a:gd name="connsiteX1-643" fmla="*/ 165100 w 4546600"/>
                    <a:gd name="connsiteY1-644" fmla="*/ 762000 h 5664200"/>
                    <a:gd name="connsiteX2-645" fmla="*/ 622300 w 4546600"/>
                    <a:gd name="connsiteY2-646" fmla="*/ 317500 h 5664200"/>
                    <a:gd name="connsiteX3-647" fmla="*/ 1016000 w 4546600"/>
                    <a:gd name="connsiteY3-648" fmla="*/ 63500 h 5664200"/>
                    <a:gd name="connsiteX4-649" fmla="*/ 1320800 w 4546600"/>
                    <a:gd name="connsiteY4-650" fmla="*/ 12700 h 5664200"/>
                    <a:gd name="connsiteX5-651" fmla="*/ 4521200 w 4546600"/>
                    <a:gd name="connsiteY5-652" fmla="*/ 0 h 5664200"/>
                    <a:gd name="connsiteX6-653" fmla="*/ 4394200 w 4546600"/>
                    <a:gd name="connsiteY6-654" fmla="*/ 393700 h 5664200"/>
                    <a:gd name="connsiteX7-655" fmla="*/ 4089400 w 4546600"/>
                    <a:gd name="connsiteY7-656" fmla="*/ 571500 h 5664200"/>
                    <a:gd name="connsiteX8-657" fmla="*/ 2311400 w 4546600"/>
                    <a:gd name="connsiteY8-658" fmla="*/ 558800 h 5664200"/>
                    <a:gd name="connsiteX9-659" fmla="*/ 1177925 w 4546600"/>
                    <a:gd name="connsiteY9-660" fmla="*/ 1285875 h 5664200"/>
                    <a:gd name="connsiteX10-661" fmla="*/ 990600 w 4546600"/>
                    <a:gd name="connsiteY10-662" fmla="*/ 2336800 h 5664200"/>
                    <a:gd name="connsiteX11-663" fmla="*/ 1476375 w 4546600"/>
                    <a:gd name="connsiteY11-664" fmla="*/ 3178175 h 5664200"/>
                    <a:gd name="connsiteX12-665" fmla="*/ 2634615 w 4546600"/>
                    <a:gd name="connsiteY12-666" fmla="*/ 3549015 h 5664200"/>
                    <a:gd name="connsiteX13-667" fmla="*/ 4025900 w 4546600"/>
                    <a:gd name="connsiteY13-668" fmla="*/ 3556000 h 5664200"/>
                    <a:gd name="connsiteX14-669" fmla="*/ 4508500 w 4546600"/>
                    <a:gd name="connsiteY14-670" fmla="*/ 3848100 h 5664200"/>
                    <a:gd name="connsiteX15-671" fmla="*/ 4546600 w 4546600"/>
                    <a:gd name="connsiteY15-672" fmla="*/ 4140200 h 5664200"/>
                    <a:gd name="connsiteX16-673" fmla="*/ 1295400 w 4546600"/>
                    <a:gd name="connsiteY16-674" fmla="*/ 4114800 h 5664200"/>
                    <a:gd name="connsiteX17-675" fmla="*/ 381000 w 4546600"/>
                    <a:gd name="connsiteY17-676" fmla="*/ 4686300 h 5664200"/>
                    <a:gd name="connsiteX18-677" fmla="*/ 0 w 4546600"/>
                    <a:gd name="connsiteY18-678" fmla="*/ 5664200 h 5664200"/>
                    <a:gd name="connsiteX19-679" fmla="*/ 12700 w 4546600"/>
                    <a:gd name="connsiteY19-680" fmla="*/ 1397000 h 5664200"/>
                    <a:gd name="connsiteX0-681" fmla="*/ 12700 w 4546600"/>
                    <a:gd name="connsiteY0-682" fmla="*/ 1397000 h 5664200"/>
                    <a:gd name="connsiteX1-683" fmla="*/ 165100 w 4546600"/>
                    <a:gd name="connsiteY1-684" fmla="*/ 762000 h 5664200"/>
                    <a:gd name="connsiteX2-685" fmla="*/ 622300 w 4546600"/>
                    <a:gd name="connsiteY2-686" fmla="*/ 317500 h 5664200"/>
                    <a:gd name="connsiteX3-687" fmla="*/ 1016000 w 4546600"/>
                    <a:gd name="connsiteY3-688" fmla="*/ 63500 h 5664200"/>
                    <a:gd name="connsiteX4-689" fmla="*/ 1320800 w 4546600"/>
                    <a:gd name="connsiteY4-690" fmla="*/ 12700 h 5664200"/>
                    <a:gd name="connsiteX5-691" fmla="*/ 4521200 w 4546600"/>
                    <a:gd name="connsiteY5-692" fmla="*/ 0 h 5664200"/>
                    <a:gd name="connsiteX6-693" fmla="*/ 4394200 w 4546600"/>
                    <a:gd name="connsiteY6-694" fmla="*/ 393700 h 5664200"/>
                    <a:gd name="connsiteX7-695" fmla="*/ 4089400 w 4546600"/>
                    <a:gd name="connsiteY7-696" fmla="*/ 571500 h 5664200"/>
                    <a:gd name="connsiteX8-697" fmla="*/ 2311400 w 4546600"/>
                    <a:gd name="connsiteY8-698" fmla="*/ 558800 h 5664200"/>
                    <a:gd name="connsiteX9-699" fmla="*/ 1177925 w 4546600"/>
                    <a:gd name="connsiteY9-700" fmla="*/ 1285875 h 5664200"/>
                    <a:gd name="connsiteX10-701" fmla="*/ 990600 w 4546600"/>
                    <a:gd name="connsiteY10-702" fmla="*/ 2336800 h 5664200"/>
                    <a:gd name="connsiteX11-703" fmla="*/ 1476375 w 4546600"/>
                    <a:gd name="connsiteY11-704" fmla="*/ 3178175 h 5664200"/>
                    <a:gd name="connsiteX12-705" fmla="*/ 2634615 w 4546600"/>
                    <a:gd name="connsiteY12-706" fmla="*/ 3549015 h 5664200"/>
                    <a:gd name="connsiteX13-707" fmla="*/ 4025900 w 4546600"/>
                    <a:gd name="connsiteY13-708" fmla="*/ 3556000 h 5664200"/>
                    <a:gd name="connsiteX14-709" fmla="*/ 4508500 w 4546600"/>
                    <a:gd name="connsiteY14-710" fmla="*/ 3848100 h 5664200"/>
                    <a:gd name="connsiteX15-711" fmla="*/ 4546600 w 4546600"/>
                    <a:gd name="connsiteY15-712" fmla="*/ 4140200 h 5664200"/>
                    <a:gd name="connsiteX16-713" fmla="*/ 1295400 w 4546600"/>
                    <a:gd name="connsiteY16-714" fmla="*/ 4114800 h 5664200"/>
                    <a:gd name="connsiteX17-715" fmla="*/ 381000 w 4546600"/>
                    <a:gd name="connsiteY17-716" fmla="*/ 4686300 h 5664200"/>
                    <a:gd name="connsiteX18-717" fmla="*/ 0 w 4546600"/>
                    <a:gd name="connsiteY18-718" fmla="*/ 5664200 h 5664200"/>
                    <a:gd name="connsiteX19-719" fmla="*/ 12700 w 4546600"/>
                    <a:gd name="connsiteY19-720" fmla="*/ 1397000 h 5664200"/>
                    <a:gd name="connsiteX0-721" fmla="*/ 12700 w 4546600"/>
                    <a:gd name="connsiteY0-722" fmla="*/ 1397000 h 5664200"/>
                    <a:gd name="connsiteX1-723" fmla="*/ 165100 w 4546600"/>
                    <a:gd name="connsiteY1-724" fmla="*/ 762000 h 5664200"/>
                    <a:gd name="connsiteX2-725" fmla="*/ 622300 w 4546600"/>
                    <a:gd name="connsiteY2-726" fmla="*/ 317500 h 5664200"/>
                    <a:gd name="connsiteX3-727" fmla="*/ 1016000 w 4546600"/>
                    <a:gd name="connsiteY3-728" fmla="*/ 63500 h 5664200"/>
                    <a:gd name="connsiteX4-729" fmla="*/ 1320800 w 4546600"/>
                    <a:gd name="connsiteY4-730" fmla="*/ 12700 h 5664200"/>
                    <a:gd name="connsiteX5-731" fmla="*/ 4521200 w 4546600"/>
                    <a:gd name="connsiteY5-732" fmla="*/ 0 h 5664200"/>
                    <a:gd name="connsiteX6-733" fmla="*/ 4394200 w 4546600"/>
                    <a:gd name="connsiteY6-734" fmla="*/ 393700 h 5664200"/>
                    <a:gd name="connsiteX7-735" fmla="*/ 4089400 w 4546600"/>
                    <a:gd name="connsiteY7-736" fmla="*/ 571500 h 5664200"/>
                    <a:gd name="connsiteX8-737" fmla="*/ 2311400 w 4546600"/>
                    <a:gd name="connsiteY8-738" fmla="*/ 558800 h 5664200"/>
                    <a:gd name="connsiteX9-739" fmla="*/ 1177925 w 4546600"/>
                    <a:gd name="connsiteY9-740" fmla="*/ 1285875 h 5664200"/>
                    <a:gd name="connsiteX10-741" fmla="*/ 990600 w 4546600"/>
                    <a:gd name="connsiteY10-742" fmla="*/ 2336800 h 5664200"/>
                    <a:gd name="connsiteX11-743" fmla="*/ 1476375 w 4546600"/>
                    <a:gd name="connsiteY11-744" fmla="*/ 3178175 h 5664200"/>
                    <a:gd name="connsiteX12-745" fmla="*/ 2634615 w 4546600"/>
                    <a:gd name="connsiteY12-746" fmla="*/ 3549015 h 5664200"/>
                    <a:gd name="connsiteX13-747" fmla="*/ 4155440 w 4546600"/>
                    <a:gd name="connsiteY13-748" fmla="*/ 3556000 h 5664200"/>
                    <a:gd name="connsiteX14-749" fmla="*/ 4508500 w 4546600"/>
                    <a:gd name="connsiteY14-750" fmla="*/ 3848100 h 5664200"/>
                    <a:gd name="connsiteX15-751" fmla="*/ 4546600 w 4546600"/>
                    <a:gd name="connsiteY15-752" fmla="*/ 4140200 h 5664200"/>
                    <a:gd name="connsiteX16-753" fmla="*/ 1295400 w 4546600"/>
                    <a:gd name="connsiteY16-754" fmla="*/ 4114800 h 5664200"/>
                    <a:gd name="connsiteX17-755" fmla="*/ 381000 w 4546600"/>
                    <a:gd name="connsiteY17-756" fmla="*/ 4686300 h 5664200"/>
                    <a:gd name="connsiteX18-757" fmla="*/ 0 w 4546600"/>
                    <a:gd name="connsiteY18-758" fmla="*/ 5664200 h 5664200"/>
                    <a:gd name="connsiteX19-759" fmla="*/ 12700 w 4546600"/>
                    <a:gd name="connsiteY19-760" fmla="*/ 1397000 h 5664200"/>
                    <a:gd name="connsiteX0-761" fmla="*/ 12700 w 4546600"/>
                    <a:gd name="connsiteY0-762" fmla="*/ 1397000 h 5664200"/>
                    <a:gd name="connsiteX1-763" fmla="*/ 165100 w 4546600"/>
                    <a:gd name="connsiteY1-764" fmla="*/ 762000 h 5664200"/>
                    <a:gd name="connsiteX2-765" fmla="*/ 622300 w 4546600"/>
                    <a:gd name="connsiteY2-766" fmla="*/ 317500 h 5664200"/>
                    <a:gd name="connsiteX3-767" fmla="*/ 1016000 w 4546600"/>
                    <a:gd name="connsiteY3-768" fmla="*/ 63500 h 5664200"/>
                    <a:gd name="connsiteX4-769" fmla="*/ 1320800 w 4546600"/>
                    <a:gd name="connsiteY4-770" fmla="*/ 12700 h 5664200"/>
                    <a:gd name="connsiteX5-771" fmla="*/ 4521200 w 4546600"/>
                    <a:gd name="connsiteY5-772" fmla="*/ 0 h 5664200"/>
                    <a:gd name="connsiteX6-773" fmla="*/ 4394200 w 4546600"/>
                    <a:gd name="connsiteY6-774" fmla="*/ 393700 h 5664200"/>
                    <a:gd name="connsiteX7-775" fmla="*/ 4089400 w 4546600"/>
                    <a:gd name="connsiteY7-776" fmla="*/ 571500 h 5664200"/>
                    <a:gd name="connsiteX8-777" fmla="*/ 2311400 w 4546600"/>
                    <a:gd name="connsiteY8-778" fmla="*/ 558800 h 5664200"/>
                    <a:gd name="connsiteX9-779" fmla="*/ 1177925 w 4546600"/>
                    <a:gd name="connsiteY9-780" fmla="*/ 1285875 h 5664200"/>
                    <a:gd name="connsiteX10-781" fmla="*/ 990600 w 4546600"/>
                    <a:gd name="connsiteY10-782" fmla="*/ 2336800 h 5664200"/>
                    <a:gd name="connsiteX11-783" fmla="*/ 1476375 w 4546600"/>
                    <a:gd name="connsiteY11-784" fmla="*/ 3178175 h 5664200"/>
                    <a:gd name="connsiteX12-785" fmla="*/ 2634615 w 4546600"/>
                    <a:gd name="connsiteY12-786" fmla="*/ 3549015 h 5664200"/>
                    <a:gd name="connsiteX13-787" fmla="*/ 4155440 w 4546600"/>
                    <a:gd name="connsiteY13-788" fmla="*/ 3556000 h 5664200"/>
                    <a:gd name="connsiteX14-789" fmla="*/ 4508500 w 4546600"/>
                    <a:gd name="connsiteY14-790" fmla="*/ 3848100 h 5664200"/>
                    <a:gd name="connsiteX15-791" fmla="*/ 4546600 w 4546600"/>
                    <a:gd name="connsiteY15-792" fmla="*/ 4140200 h 5664200"/>
                    <a:gd name="connsiteX16-793" fmla="*/ 1295400 w 4546600"/>
                    <a:gd name="connsiteY16-794" fmla="*/ 4114800 h 5664200"/>
                    <a:gd name="connsiteX17-795" fmla="*/ 381000 w 4546600"/>
                    <a:gd name="connsiteY17-796" fmla="*/ 4686300 h 5664200"/>
                    <a:gd name="connsiteX18-797" fmla="*/ 0 w 4546600"/>
                    <a:gd name="connsiteY18-798" fmla="*/ 5664200 h 5664200"/>
                    <a:gd name="connsiteX19-799" fmla="*/ 12700 w 4546600"/>
                    <a:gd name="connsiteY19-800" fmla="*/ 1397000 h 5664200"/>
                    <a:gd name="connsiteX0-801" fmla="*/ 12700 w 4546600"/>
                    <a:gd name="connsiteY0-802" fmla="*/ 1397000 h 5664200"/>
                    <a:gd name="connsiteX1-803" fmla="*/ 165100 w 4546600"/>
                    <a:gd name="connsiteY1-804" fmla="*/ 762000 h 5664200"/>
                    <a:gd name="connsiteX2-805" fmla="*/ 622300 w 4546600"/>
                    <a:gd name="connsiteY2-806" fmla="*/ 317500 h 5664200"/>
                    <a:gd name="connsiteX3-807" fmla="*/ 1016000 w 4546600"/>
                    <a:gd name="connsiteY3-808" fmla="*/ 63500 h 5664200"/>
                    <a:gd name="connsiteX4-809" fmla="*/ 1320800 w 4546600"/>
                    <a:gd name="connsiteY4-810" fmla="*/ 12700 h 5664200"/>
                    <a:gd name="connsiteX5-811" fmla="*/ 4521200 w 4546600"/>
                    <a:gd name="connsiteY5-812" fmla="*/ 0 h 5664200"/>
                    <a:gd name="connsiteX6-813" fmla="*/ 4394200 w 4546600"/>
                    <a:gd name="connsiteY6-814" fmla="*/ 393700 h 5664200"/>
                    <a:gd name="connsiteX7-815" fmla="*/ 4089400 w 4546600"/>
                    <a:gd name="connsiteY7-816" fmla="*/ 571500 h 5664200"/>
                    <a:gd name="connsiteX8-817" fmla="*/ 2311400 w 4546600"/>
                    <a:gd name="connsiteY8-818" fmla="*/ 558800 h 5664200"/>
                    <a:gd name="connsiteX9-819" fmla="*/ 1177925 w 4546600"/>
                    <a:gd name="connsiteY9-820" fmla="*/ 1285875 h 5664200"/>
                    <a:gd name="connsiteX10-821" fmla="*/ 990600 w 4546600"/>
                    <a:gd name="connsiteY10-822" fmla="*/ 2336800 h 5664200"/>
                    <a:gd name="connsiteX11-823" fmla="*/ 1476375 w 4546600"/>
                    <a:gd name="connsiteY11-824" fmla="*/ 3178175 h 5664200"/>
                    <a:gd name="connsiteX12-825" fmla="*/ 2634615 w 4546600"/>
                    <a:gd name="connsiteY12-826" fmla="*/ 3549015 h 5664200"/>
                    <a:gd name="connsiteX13-827" fmla="*/ 4155440 w 4546600"/>
                    <a:gd name="connsiteY13-828" fmla="*/ 3556000 h 5664200"/>
                    <a:gd name="connsiteX14-829" fmla="*/ 4508500 w 4546600"/>
                    <a:gd name="connsiteY14-830" fmla="*/ 3848100 h 5664200"/>
                    <a:gd name="connsiteX15-831" fmla="*/ 4546600 w 4546600"/>
                    <a:gd name="connsiteY15-832" fmla="*/ 4140200 h 5664200"/>
                    <a:gd name="connsiteX16-833" fmla="*/ 1295400 w 4546600"/>
                    <a:gd name="connsiteY16-834" fmla="*/ 4114800 h 5664200"/>
                    <a:gd name="connsiteX17-835" fmla="*/ 381000 w 4546600"/>
                    <a:gd name="connsiteY17-836" fmla="*/ 4686300 h 5664200"/>
                    <a:gd name="connsiteX18-837" fmla="*/ 0 w 4546600"/>
                    <a:gd name="connsiteY18-838" fmla="*/ 5664200 h 5664200"/>
                    <a:gd name="connsiteX19-839" fmla="*/ 12700 w 4546600"/>
                    <a:gd name="connsiteY19-840" fmla="*/ 1397000 h 5664200"/>
                    <a:gd name="connsiteX0-841" fmla="*/ 12700 w 4546600"/>
                    <a:gd name="connsiteY0-842" fmla="*/ 1397000 h 5664200"/>
                    <a:gd name="connsiteX1-843" fmla="*/ 165100 w 4546600"/>
                    <a:gd name="connsiteY1-844" fmla="*/ 762000 h 5664200"/>
                    <a:gd name="connsiteX2-845" fmla="*/ 622300 w 4546600"/>
                    <a:gd name="connsiteY2-846" fmla="*/ 317500 h 5664200"/>
                    <a:gd name="connsiteX3-847" fmla="*/ 1016000 w 4546600"/>
                    <a:gd name="connsiteY3-848" fmla="*/ 63500 h 5664200"/>
                    <a:gd name="connsiteX4-849" fmla="*/ 1320800 w 4546600"/>
                    <a:gd name="connsiteY4-850" fmla="*/ 12700 h 5664200"/>
                    <a:gd name="connsiteX5-851" fmla="*/ 4521200 w 4546600"/>
                    <a:gd name="connsiteY5-852" fmla="*/ 0 h 5664200"/>
                    <a:gd name="connsiteX6-853" fmla="*/ 4394200 w 4546600"/>
                    <a:gd name="connsiteY6-854" fmla="*/ 393700 h 5664200"/>
                    <a:gd name="connsiteX7-855" fmla="*/ 4089400 w 4546600"/>
                    <a:gd name="connsiteY7-856" fmla="*/ 571500 h 5664200"/>
                    <a:gd name="connsiteX8-857" fmla="*/ 2311400 w 4546600"/>
                    <a:gd name="connsiteY8-858" fmla="*/ 558800 h 5664200"/>
                    <a:gd name="connsiteX9-859" fmla="*/ 1177925 w 4546600"/>
                    <a:gd name="connsiteY9-860" fmla="*/ 1285875 h 5664200"/>
                    <a:gd name="connsiteX10-861" fmla="*/ 990600 w 4546600"/>
                    <a:gd name="connsiteY10-862" fmla="*/ 2336800 h 5664200"/>
                    <a:gd name="connsiteX11-863" fmla="*/ 1476375 w 4546600"/>
                    <a:gd name="connsiteY11-864" fmla="*/ 3178175 h 5664200"/>
                    <a:gd name="connsiteX12-865" fmla="*/ 2634615 w 4546600"/>
                    <a:gd name="connsiteY12-866" fmla="*/ 3549015 h 5664200"/>
                    <a:gd name="connsiteX13-867" fmla="*/ 4010660 w 4546600"/>
                    <a:gd name="connsiteY13-868" fmla="*/ 3563620 h 5664200"/>
                    <a:gd name="connsiteX14-869" fmla="*/ 4508500 w 4546600"/>
                    <a:gd name="connsiteY14-870" fmla="*/ 3848100 h 5664200"/>
                    <a:gd name="connsiteX15-871" fmla="*/ 4546600 w 4546600"/>
                    <a:gd name="connsiteY15-872" fmla="*/ 4140200 h 5664200"/>
                    <a:gd name="connsiteX16-873" fmla="*/ 1295400 w 4546600"/>
                    <a:gd name="connsiteY16-874" fmla="*/ 4114800 h 5664200"/>
                    <a:gd name="connsiteX17-875" fmla="*/ 381000 w 4546600"/>
                    <a:gd name="connsiteY17-876" fmla="*/ 4686300 h 5664200"/>
                    <a:gd name="connsiteX18-877" fmla="*/ 0 w 4546600"/>
                    <a:gd name="connsiteY18-878" fmla="*/ 5664200 h 5664200"/>
                    <a:gd name="connsiteX19-879" fmla="*/ 12700 w 4546600"/>
                    <a:gd name="connsiteY19-880" fmla="*/ 1397000 h 5664200"/>
                    <a:gd name="connsiteX0-881" fmla="*/ 12700 w 4546600"/>
                    <a:gd name="connsiteY0-882" fmla="*/ 1397000 h 5664200"/>
                    <a:gd name="connsiteX1-883" fmla="*/ 165100 w 4546600"/>
                    <a:gd name="connsiteY1-884" fmla="*/ 762000 h 5664200"/>
                    <a:gd name="connsiteX2-885" fmla="*/ 622300 w 4546600"/>
                    <a:gd name="connsiteY2-886" fmla="*/ 317500 h 5664200"/>
                    <a:gd name="connsiteX3-887" fmla="*/ 1016000 w 4546600"/>
                    <a:gd name="connsiteY3-888" fmla="*/ 63500 h 5664200"/>
                    <a:gd name="connsiteX4-889" fmla="*/ 1320800 w 4546600"/>
                    <a:gd name="connsiteY4-890" fmla="*/ 12700 h 5664200"/>
                    <a:gd name="connsiteX5-891" fmla="*/ 4521200 w 4546600"/>
                    <a:gd name="connsiteY5-892" fmla="*/ 0 h 5664200"/>
                    <a:gd name="connsiteX6-893" fmla="*/ 4394200 w 4546600"/>
                    <a:gd name="connsiteY6-894" fmla="*/ 393700 h 5664200"/>
                    <a:gd name="connsiteX7-895" fmla="*/ 4089400 w 4546600"/>
                    <a:gd name="connsiteY7-896" fmla="*/ 571500 h 5664200"/>
                    <a:gd name="connsiteX8-897" fmla="*/ 2311400 w 4546600"/>
                    <a:gd name="connsiteY8-898" fmla="*/ 558800 h 5664200"/>
                    <a:gd name="connsiteX9-899" fmla="*/ 1177925 w 4546600"/>
                    <a:gd name="connsiteY9-900" fmla="*/ 1285875 h 5664200"/>
                    <a:gd name="connsiteX10-901" fmla="*/ 990600 w 4546600"/>
                    <a:gd name="connsiteY10-902" fmla="*/ 2336800 h 5664200"/>
                    <a:gd name="connsiteX11-903" fmla="*/ 1476375 w 4546600"/>
                    <a:gd name="connsiteY11-904" fmla="*/ 3178175 h 5664200"/>
                    <a:gd name="connsiteX12-905" fmla="*/ 2634615 w 4546600"/>
                    <a:gd name="connsiteY12-906" fmla="*/ 3549015 h 5664200"/>
                    <a:gd name="connsiteX13-907" fmla="*/ 4010660 w 4546600"/>
                    <a:gd name="connsiteY13-908" fmla="*/ 3563620 h 5664200"/>
                    <a:gd name="connsiteX14-909" fmla="*/ 4508500 w 4546600"/>
                    <a:gd name="connsiteY14-910" fmla="*/ 3848100 h 5664200"/>
                    <a:gd name="connsiteX15-911" fmla="*/ 4546600 w 4546600"/>
                    <a:gd name="connsiteY15-912" fmla="*/ 4140200 h 5664200"/>
                    <a:gd name="connsiteX16-913" fmla="*/ 1295400 w 4546600"/>
                    <a:gd name="connsiteY16-914" fmla="*/ 4114800 h 5664200"/>
                    <a:gd name="connsiteX17-915" fmla="*/ 381000 w 4546600"/>
                    <a:gd name="connsiteY17-916" fmla="*/ 4686300 h 5664200"/>
                    <a:gd name="connsiteX18-917" fmla="*/ 0 w 4546600"/>
                    <a:gd name="connsiteY18-918" fmla="*/ 5664200 h 5664200"/>
                    <a:gd name="connsiteX19-919" fmla="*/ 12700 w 4546600"/>
                    <a:gd name="connsiteY19-920" fmla="*/ 1397000 h 5664200"/>
                    <a:gd name="connsiteX0-921" fmla="*/ 12700 w 4546600"/>
                    <a:gd name="connsiteY0-922" fmla="*/ 1397000 h 5664200"/>
                    <a:gd name="connsiteX1-923" fmla="*/ 165100 w 4546600"/>
                    <a:gd name="connsiteY1-924" fmla="*/ 762000 h 5664200"/>
                    <a:gd name="connsiteX2-925" fmla="*/ 622300 w 4546600"/>
                    <a:gd name="connsiteY2-926" fmla="*/ 317500 h 5664200"/>
                    <a:gd name="connsiteX3-927" fmla="*/ 1016000 w 4546600"/>
                    <a:gd name="connsiteY3-928" fmla="*/ 63500 h 5664200"/>
                    <a:gd name="connsiteX4-929" fmla="*/ 1320800 w 4546600"/>
                    <a:gd name="connsiteY4-930" fmla="*/ 12700 h 5664200"/>
                    <a:gd name="connsiteX5-931" fmla="*/ 4521200 w 4546600"/>
                    <a:gd name="connsiteY5-932" fmla="*/ 0 h 5664200"/>
                    <a:gd name="connsiteX6-933" fmla="*/ 4394200 w 4546600"/>
                    <a:gd name="connsiteY6-934" fmla="*/ 393700 h 5664200"/>
                    <a:gd name="connsiteX7-935" fmla="*/ 4089400 w 4546600"/>
                    <a:gd name="connsiteY7-936" fmla="*/ 571500 h 5664200"/>
                    <a:gd name="connsiteX8-937" fmla="*/ 2311400 w 4546600"/>
                    <a:gd name="connsiteY8-938" fmla="*/ 558800 h 5664200"/>
                    <a:gd name="connsiteX9-939" fmla="*/ 1177925 w 4546600"/>
                    <a:gd name="connsiteY9-940" fmla="*/ 1285875 h 5664200"/>
                    <a:gd name="connsiteX10-941" fmla="*/ 990600 w 4546600"/>
                    <a:gd name="connsiteY10-942" fmla="*/ 2336800 h 5664200"/>
                    <a:gd name="connsiteX11-943" fmla="*/ 1476375 w 4546600"/>
                    <a:gd name="connsiteY11-944" fmla="*/ 3178175 h 5664200"/>
                    <a:gd name="connsiteX12-945" fmla="*/ 2634615 w 4546600"/>
                    <a:gd name="connsiteY12-946" fmla="*/ 3549015 h 5664200"/>
                    <a:gd name="connsiteX13-947" fmla="*/ 4025900 w 4546600"/>
                    <a:gd name="connsiteY13-948" fmla="*/ 3540760 h 5664200"/>
                    <a:gd name="connsiteX14-949" fmla="*/ 4508500 w 4546600"/>
                    <a:gd name="connsiteY14-950" fmla="*/ 3848100 h 5664200"/>
                    <a:gd name="connsiteX15-951" fmla="*/ 4546600 w 4546600"/>
                    <a:gd name="connsiteY15-952" fmla="*/ 4140200 h 5664200"/>
                    <a:gd name="connsiteX16-953" fmla="*/ 1295400 w 4546600"/>
                    <a:gd name="connsiteY16-954" fmla="*/ 4114800 h 5664200"/>
                    <a:gd name="connsiteX17-955" fmla="*/ 381000 w 4546600"/>
                    <a:gd name="connsiteY17-956" fmla="*/ 4686300 h 5664200"/>
                    <a:gd name="connsiteX18-957" fmla="*/ 0 w 4546600"/>
                    <a:gd name="connsiteY18-958" fmla="*/ 5664200 h 5664200"/>
                    <a:gd name="connsiteX19-959" fmla="*/ 12700 w 4546600"/>
                    <a:gd name="connsiteY19-960" fmla="*/ 1397000 h 5664200"/>
                    <a:gd name="connsiteX0-961" fmla="*/ 12700 w 4546600"/>
                    <a:gd name="connsiteY0-962" fmla="*/ 1397000 h 5664200"/>
                    <a:gd name="connsiteX1-963" fmla="*/ 165100 w 4546600"/>
                    <a:gd name="connsiteY1-964" fmla="*/ 762000 h 5664200"/>
                    <a:gd name="connsiteX2-965" fmla="*/ 622300 w 4546600"/>
                    <a:gd name="connsiteY2-966" fmla="*/ 317500 h 5664200"/>
                    <a:gd name="connsiteX3-967" fmla="*/ 1016000 w 4546600"/>
                    <a:gd name="connsiteY3-968" fmla="*/ 63500 h 5664200"/>
                    <a:gd name="connsiteX4-969" fmla="*/ 1320800 w 4546600"/>
                    <a:gd name="connsiteY4-970" fmla="*/ 12700 h 5664200"/>
                    <a:gd name="connsiteX5-971" fmla="*/ 4521200 w 4546600"/>
                    <a:gd name="connsiteY5-972" fmla="*/ 0 h 5664200"/>
                    <a:gd name="connsiteX6-973" fmla="*/ 4394200 w 4546600"/>
                    <a:gd name="connsiteY6-974" fmla="*/ 393700 h 5664200"/>
                    <a:gd name="connsiteX7-975" fmla="*/ 4089400 w 4546600"/>
                    <a:gd name="connsiteY7-976" fmla="*/ 571500 h 5664200"/>
                    <a:gd name="connsiteX8-977" fmla="*/ 2311400 w 4546600"/>
                    <a:gd name="connsiteY8-978" fmla="*/ 558800 h 5664200"/>
                    <a:gd name="connsiteX9-979" fmla="*/ 1177925 w 4546600"/>
                    <a:gd name="connsiteY9-980" fmla="*/ 1285875 h 5664200"/>
                    <a:gd name="connsiteX10-981" fmla="*/ 990600 w 4546600"/>
                    <a:gd name="connsiteY10-982" fmla="*/ 2336800 h 5664200"/>
                    <a:gd name="connsiteX11-983" fmla="*/ 1476375 w 4546600"/>
                    <a:gd name="connsiteY11-984" fmla="*/ 3178175 h 5664200"/>
                    <a:gd name="connsiteX12-985" fmla="*/ 2634615 w 4546600"/>
                    <a:gd name="connsiteY12-986" fmla="*/ 3549015 h 5664200"/>
                    <a:gd name="connsiteX13-987" fmla="*/ 4025900 w 4546600"/>
                    <a:gd name="connsiteY13-988" fmla="*/ 3540760 h 5664200"/>
                    <a:gd name="connsiteX14-989" fmla="*/ 4508500 w 4546600"/>
                    <a:gd name="connsiteY14-990" fmla="*/ 3848100 h 5664200"/>
                    <a:gd name="connsiteX15-991" fmla="*/ 4546600 w 4546600"/>
                    <a:gd name="connsiteY15-992" fmla="*/ 4140200 h 5664200"/>
                    <a:gd name="connsiteX16-993" fmla="*/ 1295400 w 4546600"/>
                    <a:gd name="connsiteY16-994" fmla="*/ 4114800 h 5664200"/>
                    <a:gd name="connsiteX17-995" fmla="*/ 381000 w 4546600"/>
                    <a:gd name="connsiteY17-996" fmla="*/ 4686300 h 5664200"/>
                    <a:gd name="connsiteX18-997" fmla="*/ 0 w 4546600"/>
                    <a:gd name="connsiteY18-998" fmla="*/ 5664200 h 5664200"/>
                    <a:gd name="connsiteX19-999" fmla="*/ 12700 w 4546600"/>
                    <a:gd name="connsiteY19-1000" fmla="*/ 1397000 h 5664200"/>
                    <a:gd name="connsiteX0-1001" fmla="*/ 12700 w 4546600"/>
                    <a:gd name="connsiteY0-1002" fmla="*/ 1397000 h 5664200"/>
                    <a:gd name="connsiteX1-1003" fmla="*/ 165100 w 4546600"/>
                    <a:gd name="connsiteY1-1004" fmla="*/ 762000 h 5664200"/>
                    <a:gd name="connsiteX2-1005" fmla="*/ 622300 w 4546600"/>
                    <a:gd name="connsiteY2-1006" fmla="*/ 317500 h 5664200"/>
                    <a:gd name="connsiteX3-1007" fmla="*/ 1016000 w 4546600"/>
                    <a:gd name="connsiteY3-1008" fmla="*/ 63500 h 5664200"/>
                    <a:gd name="connsiteX4-1009" fmla="*/ 1320800 w 4546600"/>
                    <a:gd name="connsiteY4-1010" fmla="*/ 12700 h 5664200"/>
                    <a:gd name="connsiteX5-1011" fmla="*/ 4521200 w 4546600"/>
                    <a:gd name="connsiteY5-1012" fmla="*/ 0 h 5664200"/>
                    <a:gd name="connsiteX6-1013" fmla="*/ 4394200 w 4546600"/>
                    <a:gd name="connsiteY6-1014" fmla="*/ 393700 h 5664200"/>
                    <a:gd name="connsiteX7-1015" fmla="*/ 4089400 w 4546600"/>
                    <a:gd name="connsiteY7-1016" fmla="*/ 571500 h 5664200"/>
                    <a:gd name="connsiteX8-1017" fmla="*/ 2311400 w 4546600"/>
                    <a:gd name="connsiteY8-1018" fmla="*/ 558800 h 5664200"/>
                    <a:gd name="connsiteX9-1019" fmla="*/ 1177925 w 4546600"/>
                    <a:gd name="connsiteY9-1020" fmla="*/ 1285875 h 5664200"/>
                    <a:gd name="connsiteX10-1021" fmla="*/ 990600 w 4546600"/>
                    <a:gd name="connsiteY10-1022" fmla="*/ 2336800 h 5664200"/>
                    <a:gd name="connsiteX11-1023" fmla="*/ 1476375 w 4546600"/>
                    <a:gd name="connsiteY11-1024" fmla="*/ 3178175 h 5664200"/>
                    <a:gd name="connsiteX12-1025" fmla="*/ 2634615 w 4546600"/>
                    <a:gd name="connsiteY12-1026" fmla="*/ 3549015 h 5664200"/>
                    <a:gd name="connsiteX13-1027" fmla="*/ 4025900 w 4546600"/>
                    <a:gd name="connsiteY13-1028" fmla="*/ 3540760 h 5664200"/>
                    <a:gd name="connsiteX14-1029" fmla="*/ 4508500 w 4546600"/>
                    <a:gd name="connsiteY14-1030" fmla="*/ 3848100 h 5664200"/>
                    <a:gd name="connsiteX15-1031" fmla="*/ 4546600 w 4546600"/>
                    <a:gd name="connsiteY15-1032" fmla="*/ 4140200 h 5664200"/>
                    <a:gd name="connsiteX16-1033" fmla="*/ 1295400 w 4546600"/>
                    <a:gd name="connsiteY16-1034" fmla="*/ 4114800 h 5664200"/>
                    <a:gd name="connsiteX17-1035" fmla="*/ 381000 w 4546600"/>
                    <a:gd name="connsiteY17-1036" fmla="*/ 4686300 h 5664200"/>
                    <a:gd name="connsiteX18-1037" fmla="*/ 0 w 4546600"/>
                    <a:gd name="connsiteY18-1038" fmla="*/ 5664200 h 5664200"/>
                    <a:gd name="connsiteX19-1039" fmla="*/ 12700 w 4546600"/>
                    <a:gd name="connsiteY19-1040" fmla="*/ 1397000 h 5664200"/>
                    <a:gd name="connsiteX0-1041" fmla="*/ 12700 w 4546600"/>
                    <a:gd name="connsiteY0-1042" fmla="*/ 1397000 h 5664200"/>
                    <a:gd name="connsiteX1-1043" fmla="*/ 165100 w 4546600"/>
                    <a:gd name="connsiteY1-1044" fmla="*/ 762000 h 5664200"/>
                    <a:gd name="connsiteX2-1045" fmla="*/ 622300 w 4546600"/>
                    <a:gd name="connsiteY2-1046" fmla="*/ 317500 h 5664200"/>
                    <a:gd name="connsiteX3-1047" fmla="*/ 1016000 w 4546600"/>
                    <a:gd name="connsiteY3-1048" fmla="*/ 63500 h 5664200"/>
                    <a:gd name="connsiteX4-1049" fmla="*/ 1320800 w 4546600"/>
                    <a:gd name="connsiteY4-1050" fmla="*/ 12700 h 5664200"/>
                    <a:gd name="connsiteX5-1051" fmla="*/ 4521200 w 4546600"/>
                    <a:gd name="connsiteY5-1052" fmla="*/ 0 h 5664200"/>
                    <a:gd name="connsiteX6-1053" fmla="*/ 4394200 w 4546600"/>
                    <a:gd name="connsiteY6-1054" fmla="*/ 393700 h 5664200"/>
                    <a:gd name="connsiteX7-1055" fmla="*/ 4089400 w 4546600"/>
                    <a:gd name="connsiteY7-1056" fmla="*/ 571500 h 5664200"/>
                    <a:gd name="connsiteX8-1057" fmla="*/ 2311400 w 4546600"/>
                    <a:gd name="connsiteY8-1058" fmla="*/ 558800 h 5664200"/>
                    <a:gd name="connsiteX9-1059" fmla="*/ 1177925 w 4546600"/>
                    <a:gd name="connsiteY9-1060" fmla="*/ 1285875 h 5664200"/>
                    <a:gd name="connsiteX10-1061" fmla="*/ 990600 w 4546600"/>
                    <a:gd name="connsiteY10-1062" fmla="*/ 2336800 h 5664200"/>
                    <a:gd name="connsiteX11-1063" fmla="*/ 1476375 w 4546600"/>
                    <a:gd name="connsiteY11-1064" fmla="*/ 3178175 h 5664200"/>
                    <a:gd name="connsiteX12-1065" fmla="*/ 2634615 w 4546600"/>
                    <a:gd name="connsiteY12-1066" fmla="*/ 3549015 h 5664200"/>
                    <a:gd name="connsiteX13-1067" fmla="*/ 4025900 w 4546600"/>
                    <a:gd name="connsiteY13-1068" fmla="*/ 3540760 h 5664200"/>
                    <a:gd name="connsiteX14-1069" fmla="*/ 4508500 w 4546600"/>
                    <a:gd name="connsiteY14-1070" fmla="*/ 3848100 h 5664200"/>
                    <a:gd name="connsiteX15-1071" fmla="*/ 4546600 w 4546600"/>
                    <a:gd name="connsiteY15-1072" fmla="*/ 4140200 h 5664200"/>
                    <a:gd name="connsiteX16-1073" fmla="*/ 1295400 w 4546600"/>
                    <a:gd name="connsiteY16-1074" fmla="*/ 4114800 h 5664200"/>
                    <a:gd name="connsiteX17-1075" fmla="*/ 381000 w 4546600"/>
                    <a:gd name="connsiteY17-1076" fmla="*/ 4686300 h 5664200"/>
                    <a:gd name="connsiteX18-1077" fmla="*/ 0 w 4546600"/>
                    <a:gd name="connsiteY18-1078" fmla="*/ 5664200 h 5664200"/>
                    <a:gd name="connsiteX19-1079" fmla="*/ 12700 w 4546600"/>
                    <a:gd name="connsiteY19-1080" fmla="*/ 1397000 h 5664200"/>
                    <a:gd name="connsiteX0-1081" fmla="*/ 12700 w 4557762"/>
                    <a:gd name="connsiteY0-1082" fmla="*/ 1397000 h 5664200"/>
                    <a:gd name="connsiteX1-1083" fmla="*/ 165100 w 4557762"/>
                    <a:gd name="connsiteY1-1084" fmla="*/ 762000 h 5664200"/>
                    <a:gd name="connsiteX2-1085" fmla="*/ 622300 w 4557762"/>
                    <a:gd name="connsiteY2-1086" fmla="*/ 317500 h 5664200"/>
                    <a:gd name="connsiteX3-1087" fmla="*/ 1016000 w 4557762"/>
                    <a:gd name="connsiteY3-1088" fmla="*/ 63500 h 5664200"/>
                    <a:gd name="connsiteX4-1089" fmla="*/ 1320800 w 4557762"/>
                    <a:gd name="connsiteY4-1090" fmla="*/ 12700 h 5664200"/>
                    <a:gd name="connsiteX5-1091" fmla="*/ 4521200 w 4557762"/>
                    <a:gd name="connsiteY5-1092" fmla="*/ 0 h 5664200"/>
                    <a:gd name="connsiteX6-1093" fmla="*/ 4394200 w 4557762"/>
                    <a:gd name="connsiteY6-1094" fmla="*/ 393700 h 5664200"/>
                    <a:gd name="connsiteX7-1095" fmla="*/ 4089400 w 4557762"/>
                    <a:gd name="connsiteY7-1096" fmla="*/ 571500 h 5664200"/>
                    <a:gd name="connsiteX8-1097" fmla="*/ 2311400 w 4557762"/>
                    <a:gd name="connsiteY8-1098" fmla="*/ 558800 h 5664200"/>
                    <a:gd name="connsiteX9-1099" fmla="*/ 1177925 w 4557762"/>
                    <a:gd name="connsiteY9-1100" fmla="*/ 1285875 h 5664200"/>
                    <a:gd name="connsiteX10-1101" fmla="*/ 990600 w 4557762"/>
                    <a:gd name="connsiteY10-1102" fmla="*/ 2336800 h 5664200"/>
                    <a:gd name="connsiteX11-1103" fmla="*/ 1476375 w 4557762"/>
                    <a:gd name="connsiteY11-1104" fmla="*/ 3178175 h 5664200"/>
                    <a:gd name="connsiteX12-1105" fmla="*/ 2634615 w 4557762"/>
                    <a:gd name="connsiteY12-1106" fmla="*/ 3549015 h 5664200"/>
                    <a:gd name="connsiteX13-1107" fmla="*/ 4025900 w 4557762"/>
                    <a:gd name="connsiteY13-1108" fmla="*/ 3540760 h 5664200"/>
                    <a:gd name="connsiteX14-1109" fmla="*/ 4508500 w 4557762"/>
                    <a:gd name="connsiteY14-1110" fmla="*/ 3848100 h 5664200"/>
                    <a:gd name="connsiteX15-1111" fmla="*/ 4546600 w 4557762"/>
                    <a:gd name="connsiteY15-1112" fmla="*/ 4140200 h 5664200"/>
                    <a:gd name="connsiteX16-1113" fmla="*/ 1295400 w 4557762"/>
                    <a:gd name="connsiteY16-1114" fmla="*/ 4114800 h 5664200"/>
                    <a:gd name="connsiteX17-1115" fmla="*/ 381000 w 4557762"/>
                    <a:gd name="connsiteY17-1116" fmla="*/ 4686300 h 5664200"/>
                    <a:gd name="connsiteX18-1117" fmla="*/ 0 w 4557762"/>
                    <a:gd name="connsiteY18-1118" fmla="*/ 5664200 h 5664200"/>
                    <a:gd name="connsiteX19-1119" fmla="*/ 12700 w 4557762"/>
                    <a:gd name="connsiteY19-1120" fmla="*/ 1397000 h 5664200"/>
                    <a:gd name="connsiteX0-1121" fmla="*/ 12700 w 4557762"/>
                    <a:gd name="connsiteY0-1122" fmla="*/ 1397000 h 5664200"/>
                    <a:gd name="connsiteX1-1123" fmla="*/ 165100 w 4557762"/>
                    <a:gd name="connsiteY1-1124" fmla="*/ 762000 h 5664200"/>
                    <a:gd name="connsiteX2-1125" fmla="*/ 622300 w 4557762"/>
                    <a:gd name="connsiteY2-1126" fmla="*/ 317500 h 5664200"/>
                    <a:gd name="connsiteX3-1127" fmla="*/ 1016000 w 4557762"/>
                    <a:gd name="connsiteY3-1128" fmla="*/ 63500 h 5664200"/>
                    <a:gd name="connsiteX4-1129" fmla="*/ 1320800 w 4557762"/>
                    <a:gd name="connsiteY4-1130" fmla="*/ 12700 h 5664200"/>
                    <a:gd name="connsiteX5-1131" fmla="*/ 4521200 w 4557762"/>
                    <a:gd name="connsiteY5-1132" fmla="*/ 0 h 5664200"/>
                    <a:gd name="connsiteX6-1133" fmla="*/ 4394200 w 4557762"/>
                    <a:gd name="connsiteY6-1134" fmla="*/ 393700 h 5664200"/>
                    <a:gd name="connsiteX7-1135" fmla="*/ 4089400 w 4557762"/>
                    <a:gd name="connsiteY7-1136" fmla="*/ 571500 h 5664200"/>
                    <a:gd name="connsiteX8-1137" fmla="*/ 2311400 w 4557762"/>
                    <a:gd name="connsiteY8-1138" fmla="*/ 558800 h 5664200"/>
                    <a:gd name="connsiteX9-1139" fmla="*/ 1177925 w 4557762"/>
                    <a:gd name="connsiteY9-1140" fmla="*/ 1285875 h 5664200"/>
                    <a:gd name="connsiteX10-1141" fmla="*/ 990600 w 4557762"/>
                    <a:gd name="connsiteY10-1142" fmla="*/ 2336800 h 5664200"/>
                    <a:gd name="connsiteX11-1143" fmla="*/ 1476375 w 4557762"/>
                    <a:gd name="connsiteY11-1144" fmla="*/ 3178175 h 5664200"/>
                    <a:gd name="connsiteX12-1145" fmla="*/ 2634615 w 4557762"/>
                    <a:gd name="connsiteY12-1146" fmla="*/ 3549015 h 5664200"/>
                    <a:gd name="connsiteX13-1147" fmla="*/ 4025900 w 4557762"/>
                    <a:gd name="connsiteY13-1148" fmla="*/ 3540760 h 5664200"/>
                    <a:gd name="connsiteX14-1149" fmla="*/ 4508500 w 4557762"/>
                    <a:gd name="connsiteY14-1150" fmla="*/ 3848100 h 5664200"/>
                    <a:gd name="connsiteX15-1151" fmla="*/ 4546600 w 4557762"/>
                    <a:gd name="connsiteY15-1152" fmla="*/ 4140200 h 5664200"/>
                    <a:gd name="connsiteX16-1153" fmla="*/ 1295400 w 4557762"/>
                    <a:gd name="connsiteY16-1154" fmla="*/ 4114800 h 5664200"/>
                    <a:gd name="connsiteX17-1155" fmla="*/ 381000 w 4557762"/>
                    <a:gd name="connsiteY17-1156" fmla="*/ 4686300 h 5664200"/>
                    <a:gd name="connsiteX18-1157" fmla="*/ 0 w 4557762"/>
                    <a:gd name="connsiteY18-1158" fmla="*/ 5664200 h 5664200"/>
                    <a:gd name="connsiteX19-1159" fmla="*/ 12700 w 4557762"/>
                    <a:gd name="connsiteY19-1160" fmla="*/ 1397000 h 5664200"/>
                    <a:gd name="connsiteX0-1161" fmla="*/ 12700 w 4557762"/>
                    <a:gd name="connsiteY0-1162" fmla="*/ 1397000 h 5664200"/>
                    <a:gd name="connsiteX1-1163" fmla="*/ 165100 w 4557762"/>
                    <a:gd name="connsiteY1-1164" fmla="*/ 762000 h 5664200"/>
                    <a:gd name="connsiteX2-1165" fmla="*/ 622300 w 4557762"/>
                    <a:gd name="connsiteY2-1166" fmla="*/ 317500 h 5664200"/>
                    <a:gd name="connsiteX3-1167" fmla="*/ 1016000 w 4557762"/>
                    <a:gd name="connsiteY3-1168" fmla="*/ 63500 h 5664200"/>
                    <a:gd name="connsiteX4-1169" fmla="*/ 1320800 w 4557762"/>
                    <a:gd name="connsiteY4-1170" fmla="*/ 12700 h 5664200"/>
                    <a:gd name="connsiteX5-1171" fmla="*/ 4521200 w 4557762"/>
                    <a:gd name="connsiteY5-1172" fmla="*/ 0 h 5664200"/>
                    <a:gd name="connsiteX6-1173" fmla="*/ 4394200 w 4557762"/>
                    <a:gd name="connsiteY6-1174" fmla="*/ 393700 h 5664200"/>
                    <a:gd name="connsiteX7-1175" fmla="*/ 4089400 w 4557762"/>
                    <a:gd name="connsiteY7-1176" fmla="*/ 571500 h 5664200"/>
                    <a:gd name="connsiteX8-1177" fmla="*/ 2311400 w 4557762"/>
                    <a:gd name="connsiteY8-1178" fmla="*/ 558800 h 5664200"/>
                    <a:gd name="connsiteX9-1179" fmla="*/ 1177925 w 4557762"/>
                    <a:gd name="connsiteY9-1180" fmla="*/ 1285875 h 5664200"/>
                    <a:gd name="connsiteX10-1181" fmla="*/ 990600 w 4557762"/>
                    <a:gd name="connsiteY10-1182" fmla="*/ 2336800 h 5664200"/>
                    <a:gd name="connsiteX11-1183" fmla="*/ 1476375 w 4557762"/>
                    <a:gd name="connsiteY11-1184" fmla="*/ 3178175 h 5664200"/>
                    <a:gd name="connsiteX12-1185" fmla="*/ 2634615 w 4557762"/>
                    <a:gd name="connsiteY12-1186" fmla="*/ 3549015 h 5664200"/>
                    <a:gd name="connsiteX13-1187" fmla="*/ 4025900 w 4557762"/>
                    <a:gd name="connsiteY13-1188" fmla="*/ 3540760 h 5664200"/>
                    <a:gd name="connsiteX14-1189" fmla="*/ 4508500 w 4557762"/>
                    <a:gd name="connsiteY14-1190" fmla="*/ 3848100 h 5664200"/>
                    <a:gd name="connsiteX15-1191" fmla="*/ 4546600 w 4557762"/>
                    <a:gd name="connsiteY15-1192" fmla="*/ 4140200 h 5664200"/>
                    <a:gd name="connsiteX16-1193" fmla="*/ 1295400 w 4557762"/>
                    <a:gd name="connsiteY16-1194" fmla="*/ 4114800 h 5664200"/>
                    <a:gd name="connsiteX17-1195" fmla="*/ 381000 w 4557762"/>
                    <a:gd name="connsiteY17-1196" fmla="*/ 4686300 h 5664200"/>
                    <a:gd name="connsiteX18-1197" fmla="*/ 0 w 4557762"/>
                    <a:gd name="connsiteY18-1198" fmla="*/ 5664200 h 5664200"/>
                    <a:gd name="connsiteX19-1199" fmla="*/ 12700 w 4557762"/>
                    <a:gd name="connsiteY19-1200" fmla="*/ 1397000 h 5664200"/>
                    <a:gd name="connsiteX0-1201" fmla="*/ 12700 w 4557762"/>
                    <a:gd name="connsiteY0-1202" fmla="*/ 1397000 h 5664200"/>
                    <a:gd name="connsiteX1-1203" fmla="*/ 165100 w 4557762"/>
                    <a:gd name="connsiteY1-1204" fmla="*/ 762000 h 5664200"/>
                    <a:gd name="connsiteX2-1205" fmla="*/ 622300 w 4557762"/>
                    <a:gd name="connsiteY2-1206" fmla="*/ 317500 h 5664200"/>
                    <a:gd name="connsiteX3-1207" fmla="*/ 1016000 w 4557762"/>
                    <a:gd name="connsiteY3-1208" fmla="*/ 63500 h 5664200"/>
                    <a:gd name="connsiteX4-1209" fmla="*/ 1320800 w 4557762"/>
                    <a:gd name="connsiteY4-1210" fmla="*/ 12700 h 5664200"/>
                    <a:gd name="connsiteX5-1211" fmla="*/ 4521200 w 4557762"/>
                    <a:gd name="connsiteY5-1212" fmla="*/ 0 h 5664200"/>
                    <a:gd name="connsiteX6-1213" fmla="*/ 4394200 w 4557762"/>
                    <a:gd name="connsiteY6-1214" fmla="*/ 393700 h 5664200"/>
                    <a:gd name="connsiteX7-1215" fmla="*/ 4089400 w 4557762"/>
                    <a:gd name="connsiteY7-1216" fmla="*/ 571500 h 5664200"/>
                    <a:gd name="connsiteX8-1217" fmla="*/ 2311400 w 4557762"/>
                    <a:gd name="connsiteY8-1218" fmla="*/ 558800 h 5664200"/>
                    <a:gd name="connsiteX9-1219" fmla="*/ 1177925 w 4557762"/>
                    <a:gd name="connsiteY9-1220" fmla="*/ 1285875 h 5664200"/>
                    <a:gd name="connsiteX10-1221" fmla="*/ 990600 w 4557762"/>
                    <a:gd name="connsiteY10-1222" fmla="*/ 2336800 h 5664200"/>
                    <a:gd name="connsiteX11-1223" fmla="*/ 1476375 w 4557762"/>
                    <a:gd name="connsiteY11-1224" fmla="*/ 3178175 h 5664200"/>
                    <a:gd name="connsiteX12-1225" fmla="*/ 2634615 w 4557762"/>
                    <a:gd name="connsiteY12-1226" fmla="*/ 3549015 h 5664200"/>
                    <a:gd name="connsiteX13-1227" fmla="*/ 4025900 w 4557762"/>
                    <a:gd name="connsiteY13-1228" fmla="*/ 3540760 h 5664200"/>
                    <a:gd name="connsiteX14-1229" fmla="*/ 4508500 w 4557762"/>
                    <a:gd name="connsiteY14-1230" fmla="*/ 3848100 h 5664200"/>
                    <a:gd name="connsiteX15-1231" fmla="*/ 4546600 w 4557762"/>
                    <a:gd name="connsiteY15-1232" fmla="*/ 4140200 h 5664200"/>
                    <a:gd name="connsiteX16-1233" fmla="*/ 1295400 w 4557762"/>
                    <a:gd name="connsiteY16-1234" fmla="*/ 4114800 h 5664200"/>
                    <a:gd name="connsiteX17-1235" fmla="*/ 381000 w 4557762"/>
                    <a:gd name="connsiteY17-1236" fmla="*/ 4686300 h 5664200"/>
                    <a:gd name="connsiteX18-1237" fmla="*/ 0 w 4557762"/>
                    <a:gd name="connsiteY18-1238" fmla="*/ 5664200 h 5664200"/>
                    <a:gd name="connsiteX19-1239" fmla="*/ 12700 w 4557762"/>
                    <a:gd name="connsiteY19-1240" fmla="*/ 1397000 h 5664200"/>
                    <a:gd name="connsiteX0-1241" fmla="*/ 12700 w 4557762"/>
                    <a:gd name="connsiteY0-1242" fmla="*/ 1397000 h 5664200"/>
                    <a:gd name="connsiteX1-1243" fmla="*/ 165100 w 4557762"/>
                    <a:gd name="connsiteY1-1244" fmla="*/ 762000 h 5664200"/>
                    <a:gd name="connsiteX2-1245" fmla="*/ 622300 w 4557762"/>
                    <a:gd name="connsiteY2-1246" fmla="*/ 317500 h 5664200"/>
                    <a:gd name="connsiteX3-1247" fmla="*/ 1016000 w 4557762"/>
                    <a:gd name="connsiteY3-1248" fmla="*/ 63500 h 5664200"/>
                    <a:gd name="connsiteX4-1249" fmla="*/ 1320800 w 4557762"/>
                    <a:gd name="connsiteY4-1250" fmla="*/ 12700 h 5664200"/>
                    <a:gd name="connsiteX5-1251" fmla="*/ 4521200 w 4557762"/>
                    <a:gd name="connsiteY5-1252" fmla="*/ 0 h 5664200"/>
                    <a:gd name="connsiteX6-1253" fmla="*/ 4394200 w 4557762"/>
                    <a:gd name="connsiteY6-1254" fmla="*/ 393700 h 5664200"/>
                    <a:gd name="connsiteX7-1255" fmla="*/ 4089400 w 4557762"/>
                    <a:gd name="connsiteY7-1256" fmla="*/ 571500 h 5664200"/>
                    <a:gd name="connsiteX8-1257" fmla="*/ 2311400 w 4557762"/>
                    <a:gd name="connsiteY8-1258" fmla="*/ 558800 h 5664200"/>
                    <a:gd name="connsiteX9-1259" fmla="*/ 1177925 w 4557762"/>
                    <a:gd name="connsiteY9-1260" fmla="*/ 1285875 h 5664200"/>
                    <a:gd name="connsiteX10-1261" fmla="*/ 990600 w 4557762"/>
                    <a:gd name="connsiteY10-1262" fmla="*/ 2336800 h 5664200"/>
                    <a:gd name="connsiteX11-1263" fmla="*/ 1476375 w 4557762"/>
                    <a:gd name="connsiteY11-1264" fmla="*/ 3178175 h 5664200"/>
                    <a:gd name="connsiteX12-1265" fmla="*/ 2634615 w 4557762"/>
                    <a:gd name="connsiteY12-1266" fmla="*/ 3549015 h 5664200"/>
                    <a:gd name="connsiteX13-1267" fmla="*/ 4025900 w 4557762"/>
                    <a:gd name="connsiteY13-1268" fmla="*/ 3540760 h 5664200"/>
                    <a:gd name="connsiteX14-1269" fmla="*/ 4508500 w 4557762"/>
                    <a:gd name="connsiteY14-1270" fmla="*/ 3848100 h 5664200"/>
                    <a:gd name="connsiteX15-1271" fmla="*/ 4546600 w 4557762"/>
                    <a:gd name="connsiteY15-1272" fmla="*/ 4140200 h 5664200"/>
                    <a:gd name="connsiteX16-1273" fmla="*/ 1295400 w 4557762"/>
                    <a:gd name="connsiteY16-1274" fmla="*/ 4114800 h 5664200"/>
                    <a:gd name="connsiteX17-1275" fmla="*/ 381000 w 4557762"/>
                    <a:gd name="connsiteY17-1276" fmla="*/ 4686300 h 5664200"/>
                    <a:gd name="connsiteX18-1277" fmla="*/ 0 w 4557762"/>
                    <a:gd name="connsiteY18-1278" fmla="*/ 5664200 h 5664200"/>
                    <a:gd name="connsiteX19-1279" fmla="*/ 12700 w 4557762"/>
                    <a:gd name="connsiteY19-1280" fmla="*/ 1397000 h 5664200"/>
                    <a:gd name="connsiteX0-1281" fmla="*/ 12700 w 4557762"/>
                    <a:gd name="connsiteY0-1282" fmla="*/ 1397000 h 5664200"/>
                    <a:gd name="connsiteX1-1283" fmla="*/ 165100 w 4557762"/>
                    <a:gd name="connsiteY1-1284" fmla="*/ 762000 h 5664200"/>
                    <a:gd name="connsiteX2-1285" fmla="*/ 622300 w 4557762"/>
                    <a:gd name="connsiteY2-1286" fmla="*/ 317500 h 5664200"/>
                    <a:gd name="connsiteX3-1287" fmla="*/ 1016000 w 4557762"/>
                    <a:gd name="connsiteY3-1288" fmla="*/ 63500 h 5664200"/>
                    <a:gd name="connsiteX4-1289" fmla="*/ 1320800 w 4557762"/>
                    <a:gd name="connsiteY4-1290" fmla="*/ 12700 h 5664200"/>
                    <a:gd name="connsiteX5-1291" fmla="*/ 4521200 w 4557762"/>
                    <a:gd name="connsiteY5-1292" fmla="*/ 0 h 5664200"/>
                    <a:gd name="connsiteX6-1293" fmla="*/ 4394200 w 4557762"/>
                    <a:gd name="connsiteY6-1294" fmla="*/ 393700 h 5664200"/>
                    <a:gd name="connsiteX7-1295" fmla="*/ 4089400 w 4557762"/>
                    <a:gd name="connsiteY7-1296" fmla="*/ 571500 h 5664200"/>
                    <a:gd name="connsiteX8-1297" fmla="*/ 2311400 w 4557762"/>
                    <a:gd name="connsiteY8-1298" fmla="*/ 558800 h 5664200"/>
                    <a:gd name="connsiteX9-1299" fmla="*/ 1177925 w 4557762"/>
                    <a:gd name="connsiteY9-1300" fmla="*/ 1285875 h 5664200"/>
                    <a:gd name="connsiteX10-1301" fmla="*/ 990600 w 4557762"/>
                    <a:gd name="connsiteY10-1302" fmla="*/ 2336800 h 5664200"/>
                    <a:gd name="connsiteX11-1303" fmla="*/ 1476375 w 4557762"/>
                    <a:gd name="connsiteY11-1304" fmla="*/ 3178175 h 5664200"/>
                    <a:gd name="connsiteX12-1305" fmla="*/ 2634615 w 4557762"/>
                    <a:gd name="connsiteY12-1306" fmla="*/ 3549015 h 5664200"/>
                    <a:gd name="connsiteX13-1307" fmla="*/ 4025900 w 4557762"/>
                    <a:gd name="connsiteY13-1308" fmla="*/ 3540760 h 5664200"/>
                    <a:gd name="connsiteX14-1309" fmla="*/ 4508500 w 4557762"/>
                    <a:gd name="connsiteY14-1310" fmla="*/ 3848100 h 5664200"/>
                    <a:gd name="connsiteX15-1311" fmla="*/ 4546600 w 4557762"/>
                    <a:gd name="connsiteY15-1312" fmla="*/ 4140200 h 5664200"/>
                    <a:gd name="connsiteX16-1313" fmla="*/ 1295400 w 4557762"/>
                    <a:gd name="connsiteY16-1314" fmla="*/ 4114800 h 5664200"/>
                    <a:gd name="connsiteX17-1315" fmla="*/ 381000 w 4557762"/>
                    <a:gd name="connsiteY17-1316" fmla="*/ 4686300 h 5664200"/>
                    <a:gd name="connsiteX18-1317" fmla="*/ 0 w 4557762"/>
                    <a:gd name="connsiteY18-1318" fmla="*/ 5664200 h 5664200"/>
                    <a:gd name="connsiteX19-1319" fmla="*/ 12700 w 4557762"/>
                    <a:gd name="connsiteY19-1320" fmla="*/ 1397000 h 5664200"/>
                    <a:gd name="connsiteX0-1321" fmla="*/ 12700 w 4557762"/>
                    <a:gd name="connsiteY0-1322" fmla="*/ 1397000 h 5664200"/>
                    <a:gd name="connsiteX1-1323" fmla="*/ 165100 w 4557762"/>
                    <a:gd name="connsiteY1-1324" fmla="*/ 762000 h 5664200"/>
                    <a:gd name="connsiteX2-1325" fmla="*/ 622300 w 4557762"/>
                    <a:gd name="connsiteY2-1326" fmla="*/ 317500 h 5664200"/>
                    <a:gd name="connsiteX3-1327" fmla="*/ 1016000 w 4557762"/>
                    <a:gd name="connsiteY3-1328" fmla="*/ 63500 h 5664200"/>
                    <a:gd name="connsiteX4-1329" fmla="*/ 1320800 w 4557762"/>
                    <a:gd name="connsiteY4-1330" fmla="*/ 12700 h 5664200"/>
                    <a:gd name="connsiteX5-1331" fmla="*/ 4521200 w 4557762"/>
                    <a:gd name="connsiteY5-1332" fmla="*/ 0 h 5664200"/>
                    <a:gd name="connsiteX6-1333" fmla="*/ 4394200 w 4557762"/>
                    <a:gd name="connsiteY6-1334" fmla="*/ 393700 h 5664200"/>
                    <a:gd name="connsiteX7-1335" fmla="*/ 4089400 w 4557762"/>
                    <a:gd name="connsiteY7-1336" fmla="*/ 571500 h 5664200"/>
                    <a:gd name="connsiteX8-1337" fmla="*/ 2311400 w 4557762"/>
                    <a:gd name="connsiteY8-1338" fmla="*/ 558800 h 5664200"/>
                    <a:gd name="connsiteX9-1339" fmla="*/ 1177925 w 4557762"/>
                    <a:gd name="connsiteY9-1340" fmla="*/ 1285875 h 5664200"/>
                    <a:gd name="connsiteX10-1341" fmla="*/ 990600 w 4557762"/>
                    <a:gd name="connsiteY10-1342" fmla="*/ 2336800 h 5664200"/>
                    <a:gd name="connsiteX11-1343" fmla="*/ 1476375 w 4557762"/>
                    <a:gd name="connsiteY11-1344" fmla="*/ 3178175 h 5664200"/>
                    <a:gd name="connsiteX12-1345" fmla="*/ 2634615 w 4557762"/>
                    <a:gd name="connsiteY12-1346" fmla="*/ 3549015 h 5664200"/>
                    <a:gd name="connsiteX13-1347" fmla="*/ 4025900 w 4557762"/>
                    <a:gd name="connsiteY13-1348" fmla="*/ 3540760 h 5664200"/>
                    <a:gd name="connsiteX14-1349" fmla="*/ 4508500 w 4557762"/>
                    <a:gd name="connsiteY14-1350" fmla="*/ 3848100 h 5664200"/>
                    <a:gd name="connsiteX15-1351" fmla="*/ 4546600 w 4557762"/>
                    <a:gd name="connsiteY15-1352" fmla="*/ 4140200 h 5664200"/>
                    <a:gd name="connsiteX16-1353" fmla="*/ 1295400 w 4557762"/>
                    <a:gd name="connsiteY16-1354" fmla="*/ 4114800 h 5664200"/>
                    <a:gd name="connsiteX17-1355" fmla="*/ 381000 w 4557762"/>
                    <a:gd name="connsiteY17-1356" fmla="*/ 4686300 h 5664200"/>
                    <a:gd name="connsiteX18-1357" fmla="*/ 0 w 4557762"/>
                    <a:gd name="connsiteY18-1358" fmla="*/ 5664200 h 5664200"/>
                    <a:gd name="connsiteX19-1359" fmla="*/ 12700 w 4557762"/>
                    <a:gd name="connsiteY19-1360" fmla="*/ 1397000 h 5664200"/>
                    <a:gd name="connsiteX0-1361" fmla="*/ 12700 w 4557762"/>
                    <a:gd name="connsiteY0-1362" fmla="*/ 1397000 h 5664200"/>
                    <a:gd name="connsiteX1-1363" fmla="*/ 165100 w 4557762"/>
                    <a:gd name="connsiteY1-1364" fmla="*/ 762000 h 5664200"/>
                    <a:gd name="connsiteX2-1365" fmla="*/ 622300 w 4557762"/>
                    <a:gd name="connsiteY2-1366" fmla="*/ 317500 h 5664200"/>
                    <a:gd name="connsiteX3-1367" fmla="*/ 1016000 w 4557762"/>
                    <a:gd name="connsiteY3-1368" fmla="*/ 63500 h 5664200"/>
                    <a:gd name="connsiteX4-1369" fmla="*/ 1320800 w 4557762"/>
                    <a:gd name="connsiteY4-1370" fmla="*/ 12700 h 5664200"/>
                    <a:gd name="connsiteX5-1371" fmla="*/ 4521200 w 4557762"/>
                    <a:gd name="connsiteY5-1372" fmla="*/ 0 h 5664200"/>
                    <a:gd name="connsiteX6-1373" fmla="*/ 4394200 w 4557762"/>
                    <a:gd name="connsiteY6-1374" fmla="*/ 393700 h 5664200"/>
                    <a:gd name="connsiteX7-1375" fmla="*/ 4089400 w 4557762"/>
                    <a:gd name="connsiteY7-1376" fmla="*/ 571500 h 5664200"/>
                    <a:gd name="connsiteX8-1377" fmla="*/ 2311400 w 4557762"/>
                    <a:gd name="connsiteY8-1378" fmla="*/ 558800 h 5664200"/>
                    <a:gd name="connsiteX9-1379" fmla="*/ 1177925 w 4557762"/>
                    <a:gd name="connsiteY9-1380" fmla="*/ 1285875 h 5664200"/>
                    <a:gd name="connsiteX10-1381" fmla="*/ 990600 w 4557762"/>
                    <a:gd name="connsiteY10-1382" fmla="*/ 2336800 h 5664200"/>
                    <a:gd name="connsiteX11-1383" fmla="*/ 1476375 w 4557762"/>
                    <a:gd name="connsiteY11-1384" fmla="*/ 3178175 h 5664200"/>
                    <a:gd name="connsiteX12-1385" fmla="*/ 2634615 w 4557762"/>
                    <a:gd name="connsiteY12-1386" fmla="*/ 3549015 h 5664200"/>
                    <a:gd name="connsiteX13-1387" fmla="*/ 4025900 w 4557762"/>
                    <a:gd name="connsiteY13-1388" fmla="*/ 3540760 h 5664200"/>
                    <a:gd name="connsiteX14-1389" fmla="*/ 4508500 w 4557762"/>
                    <a:gd name="connsiteY14-1390" fmla="*/ 3848100 h 5664200"/>
                    <a:gd name="connsiteX15-1391" fmla="*/ 4546600 w 4557762"/>
                    <a:gd name="connsiteY15-1392" fmla="*/ 4140200 h 5664200"/>
                    <a:gd name="connsiteX16-1393" fmla="*/ 1295400 w 4557762"/>
                    <a:gd name="connsiteY16-1394" fmla="*/ 4114800 h 5664200"/>
                    <a:gd name="connsiteX17-1395" fmla="*/ 381000 w 4557762"/>
                    <a:gd name="connsiteY17-1396" fmla="*/ 4686300 h 5664200"/>
                    <a:gd name="connsiteX18-1397" fmla="*/ 0 w 4557762"/>
                    <a:gd name="connsiteY18-1398" fmla="*/ 5664200 h 5664200"/>
                    <a:gd name="connsiteX19-1399" fmla="*/ 12700 w 4557762"/>
                    <a:gd name="connsiteY19-1400" fmla="*/ 1397000 h 5664200"/>
                    <a:gd name="connsiteX0-1401" fmla="*/ 12700 w 4557762"/>
                    <a:gd name="connsiteY0-1402" fmla="*/ 1397000 h 5664200"/>
                    <a:gd name="connsiteX1-1403" fmla="*/ 165100 w 4557762"/>
                    <a:gd name="connsiteY1-1404" fmla="*/ 762000 h 5664200"/>
                    <a:gd name="connsiteX2-1405" fmla="*/ 622300 w 4557762"/>
                    <a:gd name="connsiteY2-1406" fmla="*/ 317500 h 5664200"/>
                    <a:gd name="connsiteX3-1407" fmla="*/ 1016000 w 4557762"/>
                    <a:gd name="connsiteY3-1408" fmla="*/ 63500 h 5664200"/>
                    <a:gd name="connsiteX4-1409" fmla="*/ 1320800 w 4557762"/>
                    <a:gd name="connsiteY4-1410" fmla="*/ 12700 h 5664200"/>
                    <a:gd name="connsiteX5-1411" fmla="*/ 4521200 w 4557762"/>
                    <a:gd name="connsiteY5-1412" fmla="*/ 0 h 5664200"/>
                    <a:gd name="connsiteX6-1413" fmla="*/ 4394200 w 4557762"/>
                    <a:gd name="connsiteY6-1414" fmla="*/ 393700 h 5664200"/>
                    <a:gd name="connsiteX7-1415" fmla="*/ 4089400 w 4557762"/>
                    <a:gd name="connsiteY7-1416" fmla="*/ 571500 h 5664200"/>
                    <a:gd name="connsiteX8-1417" fmla="*/ 2311400 w 4557762"/>
                    <a:gd name="connsiteY8-1418" fmla="*/ 558800 h 5664200"/>
                    <a:gd name="connsiteX9-1419" fmla="*/ 1177925 w 4557762"/>
                    <a:gd name="connsiteY9-1420" fmla="*/ 1285875 h 5664200"/>
                    <a:gd name="connsiteX10-1421" fmla="*/ 990600 w 4557762"/>
                    <a:gd name="connsiteY10-1422" fmla="*/ 2336800 h 5664200"/>
                    <a:gd name="connsiteX11-1423" fmla="*/ 1476375 w 4557762"/>
                    <a:gd name="connsiteY11-1424" fmla="*/ 3178175 h 5664200"/>
                    <a:gd name="connsiteX12-1425" fmla="*/ 2634615 w 4557762"/>
                    <a:gd name="connsiteY12-1426" fmla="*/ 3549015 h 5664200"/>
                    <a:gd name="connsiteX13-1427" fmla="*/ 4025900 w 4557762"/>
                    <a:gd name="connsiteY13-1428" fmla="*/ 3540760 h 5664200"/>
                    <a:gd name="connsiteX14-1429" fmla="*/ 4508500 w 4557762"/>
                    <a:gd name="connsiteY14-1430" fmla="*/ 3848100 h 5664200"/>
                    <a:gd name="connsiteX15-1431" fmla="*/ 4546600 w 4557762"/>
                    <a:gd name="connsiteY15-1432" fmla="*/ 4140200 h 5664200"/>
                    <a:gd name="connsiteX16-1433" fmla="*/ 1295400 w 4557762"/>
                    <a:gd name="connsiteY16-1434" fmla="*/ 4114800 h 5664200"/>
                    <a:gd name="connsiteX17-1435" fmla="*/ 381000 w 4557762"/>
                    <a:gd name="connsiteY17-1436" fmla="*/ 4686300 h 5664200"/>
                    <a:gd name="connsiteX18-1437" fmla="*/ 0 w 4557762"/>
                    <a:gd name="connsiteY18-1438" fmla="*/ 5664200 h 5664200"/>
                    <a:gd name="connsiteX19-1439" fmla="*/ 12700 w 4557762"/>
                    <a:gd name="connsiteY19-1440" fmla="*/ 1397000 h 5664200"/>
                    <a:gd name="connsiteX0-1441" fmla="*/ 12700 w 4557762"/>
                    <a:gd name="connsiteY0-1442" fmla="*/ 1397000 h 5664200"/>
                    <a:gd name="connsiteX1-1443" fmla="*/ 165100 w 4557762"/>
                    <a:gd name="connsiteY1-1444" fmla="*/ 762000 h 5664200"/>
                    <a:gd name="connsiteX2-1445" fmla="*/ 599440 w 4557762"/>
                    <a:gd name="connsiteY2-1446" fmla="*/ 279400 h 5664200"/>
                    <a:gd name="connsiteX3-1447" fmla="*/ 1016000 w 4557762"/>
                    <a:gd name="connsiteY3-1448" fmla="*/ 63500 h 5664200"/>
                    <a:gd name="connsiteX4-1449" fmla="*/ 1320800 w 4557762"/>
                    <a:gd name="connsiteY4-1450" fmla="*/ 12700 h 5664200"/>
                    <a:gd name="connsiteX5-1451" fmla="*/ 4521200 w 4557762"/>
                    <a:gd name="connsiteY5-1452" fmla="*/ 0 h 5664200"/>
                    <a:gd name="connsiteX6-1453" fmla="*/ 4394200 w 4557762"/>
                    <a:gd name="connsiteY6-1454" fmla="*/ 393700 h 5664200"/>
                    <a:gd name="connsiteX7-1455" fmla="*/ 4089400 w 4557762"/>
                    <a:gd name="connsiteY7-1456" fmla="*/ 571500 h 5664200"/>
                    <a:gd name="connsiteX8-1457" fmla="*/ 2311400 w 4557762"/>
                    <a:gd name="connsiteY8-1458" fmla="*/ 558800 h 5664200"/>
                    <a:gd name="connsiteX9-1459" fmla="*/ 1177925 w 4557762"/>
                    <a:gd name="connsiteY9-1460" fmla="*/ 1285875 h 5664200"/>
                    <a:gd name="connsiteX10-1461" fmla="*/ 990600 w 4557762"/>
                    <a:gd name="connsiteY10-1462" fmla="*/ 2336800 h 5664200"/>
                    <a:gd name="connsiteX11-1463" fmla="*/ 1476375 w 4557762"/>
                    <a:gd name="connsiteY11-1464" fmla="*/ 3178175 h 5664200"/>
                    <a:gd name="connsiteX12-1465" fmla="*/ 2634615 w 4557762"/>
                    <a:gd name="connsiteY12-1466" fmla="*/ 3549015 h 5664200"/>
                    <a:gd name="connsiteX13-1467" fmla="*/ 4025900 w 4557762"/>
                    <a:gd name="connsiteY13-1468" fmla="*/ 3540760 h 5664200"/>
                    <a:gd name="connsiteX14-1469" fmla="*/ 4508500 w 4557762"/>
                    <a:gd name="connsiteY14-1470" fmla="*/ 3848100 h 5664200"/>
                    <a:gd name="connsiteX15-1471" fmla="*/ 4546600 w 4557762"/>
                    <a:gd name="connsiteY15-1472" fmla="*/ 4140200 h 5664200"/>
                    <a:gd name="connsiteX16-1473" fmla="*/ 1295400 w 4557762"/>
                    <a:gd name="connsiteY16-1474" fmla="*/ 4114800 h 5664200"/>
                    <a:gd name="connsiteX17-1475" fmla="*/ 381000 w 4557762"/>
                    <a:gd name="connsiteY17-1476" fmla="*/ 4686300 h 5664200"/>
                    <a:gd name="connsiteX18-1477" fmla="*/ 0 w 4557762"/>
                    <a:gd name="connsiteY18-1478" fmla="*/ 5664200 h 5664200"/>
                    <a:gd name="connsiteX19-1479" fmla="*/ 12700 w 4557762"/>
                    <a:gd name="connsiteY19-1480" fmla="*/ 1397000 h 5664200"/>
                    <a:gd name="connsiteX0-1481" fmla="*/ 12700 w 4557762"/>
                    <a:gd name="connsiteY0-1482" fmla="*/ 1397000 h 5664200"/>
                    <a:gd name="connsiteX1-1483" fmla="*/ 165100 w 4557762"/>
                    <a:gd name="connsiteY1-1484" fmla="*/ 762000 h 5664200"/>
                    <a:gd name="connsiteX2-1485" fmla="*/ 599440 w 4557762"/>
                    <a:gd name="connsiteY2-1486" fmla="*/ 279400 h 5664200"/>
                    <a:gd name="connsiteX3-1487" fmla="*/ 1016000 w 4557762"/>
                    <a:gd name="connsiteY3-1488" fmla="*/ 63500 h 5664200"/>
                    <a:gd name="connsiteX4-1489" fmla="*/ 1320800 w 4557762"/>
                    <a:gd name="connsiteY4-1490" fmla="*/ 12700 h 5664200"/>
                    <a:gd name="connsiteX5-1491" fmla="*/ 4521200 w 4557762"/>
                    <a:gd name="connsiteY5-1492" fmla="*/ 0 h 5664200"/>
                    <a:gd name="connsiteX6-1493" fmla="*/ 4394200 w 4557762"/>
                    <a:gd name="connsiteY6-1494" fmla="*/ 393700 h 5664200"/>
                    <a:gd name="connsiteX7-1495" fmla="*/ 4089400 w 4557762"/>
                    <a:gd name="connsiteY7-1496" fmla="*/ 571500 h 5664200"/>
                    <a:gd name="connsiteX8-1497" fmla="*/ 2311400 w 4557762"/>
                    <a:gd name="connsiteY8-1498" fmla="*/ 558800 h 5664200"/>
                    <a:gd name="connsiteX9-1499" fmla="*/ 1177925 w 4557762"/>
                    <a:gd name="connsiteY9-1500" fmla="*/ 1285875 h 5664200"/>
                    <a:gd name="connsiteX10-1501" fmla="*/ 990600 w 4557762"/>
                    <a:gd name="connsiteY10-1502" fmla="*/ 2336800 h 5664200"/>
                    <a:gd name="connsiteX11-1503" fmla="*/ 1476375 w 4557762"/>
                    <a:gd name="connsiteY11-1504" fmla="*/ 3178175 h 5664200"/>
                    <a:gd name="connsiteX12-1505" fmla="*/ 2634615 w 4557762"/>
                    <a:gd name="connsiteY12-1506" fmla="*/ 3549015 h 5664200"/>
                    <a:gd name="connsiteX13-1507" fmla="*/ 4025900 w 4557762"/>
                    <a:gd name="connsiteY13-1508" fmla="*/ 3540760 h 5664200"/>
                    <a:gd name="connsiteX14-1509" fmla="*/ 4508500 w 4557762"/>
                    <a:gd name="connsiteY14-1510" fmla="*/ 3848100 h 5664200"/>
                    <a:gd name="connsiteX15-1511" fmla="*/ 4546600 w 4557762"/>
                    <a:gd name="connsiteY15-1512" fmla="*/ 4140200 h 5664200"/>
                    <a:gd name="connsiteX16-1513" fmla="*/ 1295400 w 4557762"/>
                    <a:gd name="connsiteY16-1514" fmla="*/ 4114800 h 5664200"/>
                    <a:gd name="connsiteX17-1515" fmla="*/ 381000 w 4557762"/>
                    <a:gd name="connsiteY17-1516" fmla="*/ 4686300 h 5664200"/>
                    <a:gd name="connsiteX18-1517" fmla="*/ 0 w 4557762"/>
                    <a:gd name="connsiteY18-1518" fmla="*/ 5664200 h 5664200"/>
                    <a:gd name="connsiteX19-1519" fmla="*/ 12700 w 4557762"/>
                    <a:gd name="connsiteY19-1520" fmla="*/ 1397000 h 5664200"/>
                    <a:gd name="connsiteX0-1521" fmla="*/ 12700 w 4557762"/>
                    <a:gd name="connsiteY0-1522" fmla="*/ 1397000 h 5664200"/>
                    <a:gd name="connsiteX1-1523" fmla="*/ 165100 w 4557762"/>
                    <a:gd name="connsiteY1-1524" fmla="*/ 762000 h 5664200"/>
                    <a:gd name="connsiteX2-1525" fmla="*/ 599440 w 4557762"/>
                    <a:gd name="connsiteY2-1526" fmla="*/ 279400 h 5664200"/>
                    <a:gd name="connsiteX3-1527" fmla="*/ 1016000 w 4557762"/>
                    <a:gd name="connsiteY3-1528" fmla="*/ 63500 h 5664200"/>
                    <a:gd name="connsiteX4-1529" fmla="*/ 1320800 w 4557762"/>
                    <a:gd name="connsiteY4-1530" fmla="*/ 12700 h 5664200"/>
                    <a:gd name="connsiteX5-1531" fmla="*/ 4521200 w 4557762"/>
                    <a:gd name="connsiteY5-1532" fmla="*/ 0 h 5664200"/>
                    <a:gd name="connsiteX6-1533" fmla="*/ 4394200 w 4557762"/>
                    <a:gd name="connsiteY6-1534" fmla="*/ 393700 h 5664200"/>
                    <a:gd name="connsiteX7-1535" fmla="*/ 4089400 w 4557762"/>
                    <a:gd name="connsiteY7-1536" fmla="*/ 571500 h 5664200"/>
                    <a:gd name="connsiteX8-1537" fmla="*/ 2311400 w 4557762"/>
                    <a:gd name="connsiteY8-1538" fmla="*/ 558800 h 5664200"/>
                    <a:gd name="connsiteX9-1539" fmla="*/ 1177925 w 4557762"/>
                    <a:gd name="connsiteY9-1540" fmla="*/ 1285875 h 5664200"/>
                    <a:gd name="connsiteX10-1541" fmla="*/ 990600 w 4557762"/>
                    <a:gd name="connsiteY10-1542" fmla="*/ 2336800 h 5664200"/>
                    <a:gd name="connsiteX11-1543" fmla="*/ 1476375 w 4557762"/>
                    <a:gd name="connsiteY11-1544" fmla="*/ 3178175 h 5664200"/>
                    <a:gd name="connsiteX12-1545" fmla="*/ 2634615 w 4557762"/>
                    <a:gd name="connsiteY12-1546" fmla="*/ 3549015 h 5664200"/>
                    <a:gd name="connsiteX13-1547" fmla="*/ 4025900 w 4557762"/>
                    <a:gd name="connsiteY13-1548" fmla="*/ 3540760 h 5664200"/>
                    <a:gd name="connsiteX14-1549" fmla="*/ 4508500 w 4557762"/>
                    <a:gd name="connsiteY14-1550" fmla="*/ 3848100 h 5664200"/>
                    <a:gd name="connsiteX15-1551" fmla="*/ 4546600 w 4557762"/>
                    <a:gd name="connsiteY15-1552" fmla="*/ 4140200 h 5664200"/>
                    <a:gd name="connsiteX16-1553" fmla="*/ 1295400 w 4557762"/>
                    <a:gd name="connsiteY16-1554" fmla="*/ 4114800 h 5664200"/>
                    <a:gd name="connsiteX17-1555" fmla="*/ 381000 w 4557762"/>
                    <a:gd name="connsiteY17-1556" fmla="*/ 4686300 h 5664200"/>
                    <a:gd name="connsiteX18-1557" fmla="*/ 0 w 4557762"/>
                    <a:gd name="connsiteY18-1558" fmla="*/ 5664200 h 5664200"/>
                    <a:gd name="connsiteX19-1559" fmla="*/ 12700 w 4557762"/>
                    <a:gd name="connsiteY19-1560" fmla="*/ 1397000 h 5664200"/>
                    <a:gd name="connsiteX0-1561" fmla="*/ 12700 w 4557762"/>
                    <a:gd name="connsiteY0-1562" fmla="*/ 1397000 h 5664200"/>
                    <a:gd name="connsiteX1-1563" fmla="*/ 165100 w 4557762"/>
                    <a:gd name="connsiteY1-1564" fmla="*/ 762000 h 5664200"/>
                    <a:gd name="connsiteX2-1565" fmla="*/ 599440 w 4557762"/>
                    <a:gd name="connsiteY2-1566" fmla="*/ 279400 h 5664200"/>
                    <a:gd name="connsiteX3-1567" fmla="*/ 1320800 w 4557762"/>
                    <a:gd name="connsiteY3-1568" fmla="*/ 12700 h 5664200"/>
                    <a:gd name="connsiteX4-1569" fmla="*/ 4521200 w 4557762"/>
                    <a:gd name="connsiteY4-1570" fmla="*/ 0 h 5664200"/>
                    <a:gd name="connsiteX5-1571" fmla="*/ 4394200 w 4557762"/>
                    <a:gd name="connsiteY5-1572" fmla="*/ 393700 h 5664200"/>
                    <a:gd name="connsiteX6-1573" fmla="*/ 4089400 w 4557762"/>
                    <a:gd name="connsiteY6-1574" fmla="*/ 571500 h 5664200"/>
                    <a:gd name="connsiteX7-1575" fmla="*/ 2311400 w 4557762"/>
                    <a:gd name="connsiteY7-1576" fmla="*/ 558800 h 5664200"/>
                    <a:gd name="connsiteX8-1577" fmla="*/ 1177925 w 4557762"/>
                    <a:gd name="connsiteY8-1578" fmla="*/ 1285875 h 5664200"/>
                    <a:gd name="connsiteX9-1579" fmla="*/ 990600 w 4557762"/>
                    <a:gd name="connsiteY9-1580" fmla="*/ 2336800 h 5664200"/>
                    <a:gd name="connsiteX10-1581" fmla="*/ 1476375 w 4557762"/>
                    <a:gd name="connsiteY10-1582" fmla="*/ 3178175 h 5664200"/>
                    <a:gd name="connsiteX11-1583" fmla="*/ 2634615 w 4557762"/>
                    <a:gd name="connsiteY11-1584" fmla="*/ 3549015 h 5664200"/>
                    <a:gd name="connsiteX12-1585" fmla="*/ 4025900 w 4557762"/>
                    <a:gd name="connsiteY12-1586" fmla="*/ 3540760 h 5664200"/>
                    <a:gd name="connsiteX13-1587" fmla="*/ 4508500 w 4557762"/>
                    <a:gd name="connsiteY13-1588" fmla="*/ 3848100 h 5664200"/>
                    <a:gd name="connsiteX14-1589" fmla="*/ 4546600 w 4557762"/>
                    <a:gd name="connsiteY14-1590" fmla="*/ 4140200 h 5664200"/>
                    <a:gd name="connsiteX15-1591" fmla="*/ 1295400 w 4557762"/>
                    <a:gd name="connsiteY15-1592" fmla="*/ 4114800 h 5664200"/>
                    <a:gd name="connsiteX16-1593" fmla="*/ 381000 w 4557762"/>
                    <a:gd name="connsiteY16-1594" fmla="*/ 4686300 h 5664200"/>
                    <a:gd name="connsiteX17-1595" fmla="*/ 0 w 4557762"/>
                    <a:gd name="connsiteY17-1596" fmla="*/ 5664200 h 5664200"/>
                    <a:gd name="connsiteX18-1597" fmla="*/ 12700 w 4557762"/>
                    <a:gd name="connsiteY18-1598" fmla="*/ 1397000 h 5664200"/>
                    <a:gd name="connsiteX0-1599" fmla="*/ 12700 w 4557762"/>
                    <a:gd name="connsiteY0-1600" fmla="*/ 1397000 h 5664200"/>
                    <a:gd name="connsiteX1-1601" fmla="*/ 165100 w 4557762"/>
                    <a:gd name="connsiteY1-1602" fmla="*/ 762000 h 5664200"/>
                    <a:gd name="connsiteX2-1603" fmla="*/ 599440 w 4557762"/>
                    <a:gd name="connsiteY2-1604" fmla="*/ 279400 h 5664200"/>
                    <a:gd name="connsiteX3-1605" fmla="*/ 1320800 w 4557762"/>
                    <a:gd name="connsiteY3-1606" fmla="*/ 12700 h 5664200"/>
                    <a:gd name="connsiteX4-1607" fmla="*/ 4521200 w 4557762"/>
                    <a:gd name="connsiteY4-1608" fmla="*/ 0 h 5664200"/>
                    <a:gd name="connsiteX5-1609" fmla="*/ 4394200 w 4557762"/>
                    <a:gd name="connsiteY5-1610" fmla="*/ 393700 h 5664200"/>
                    <a:gd name="connsiteX6-1611" fmla="*/ 4089400 w 4557762"/>
                    <a:gd name="connsiteY6-1612" fmla="*/ 571500 h 5664200"/>
                    <a:gd name="connsiteX7-1613" fmla="*/ 2311400 w 4557762"/>
                    <a:gd name="connsiteY7-1614" fmla="*/ 558800 h 5664200"/>
                    <a:gd name="connsiteX8-1615" fmla="*/ 1177925 w 4557762"/>
                    <a:gd name="connsiteY8-1616" fmla="*/ 1285875 h 5664200"/>
                    <a:gd name="connsiteX9-1617" fmla="*/ 990600 w 4557762"/>
                    <a:gd name="connsiteY9-1618" fmla="*/ 2336800 h 5664200"/>
                    <a:gd name="connsiteX10-1619" fmla="*/ 1476375 w 4557762"/>
                    <a:gd name="connsiteY10-1620" fmla="*/ 3178175 h 5664200"/>
                    <a:gd name="connsiteX11-1621" fmla="*/ 2634615 w 4557762"/>
                    <a:gd name="connsiteY11-1622" fmla="*/ 3549015 h 5664200"/>
                    <a:gd name="connsiteX12-1623" fmla="*/ 4025900 w 4557762"/>
                    <a:gd name="connsiteY12-1624" fmla="*/ 3540760 h 5664200"/>
                    <a:gd name="connsiteX13-1625" fmla="*/ 4508500 w 4557762"/>
                    <a:gd name="connsiteY13-1626" fmla="*/ 3848100 h 5664200"/>
                    <a:gd name="connsiteX14-1627" fmla="*/ 4546600 w 4557762"/>
                    <a:gd name="connsiteY14-1628" fmla="*/ 4140200 h 5664200"/>
                    <a:gd name="connsiteX15-1629" fmla="*/ 1295400 w 4557762"/>
                    <a:gd name="connsiteY15-1630" fmla="*/ 4114800 h 5664200"/>
                    <a:gd name="connsiteX16-1631" fmla="*/ 381000 w 4557762"/>
                    <a:gd name="connsiteY16-1632" fmla="*/ 4686300 h 5664200"/>
                    <a:gd name="connsiteX17-1633" fmla="*/ 0 w 4557762"/>
                    <a:gd name="connsiteY17-1634" fmla="*/ 5664200 h 5664200"/>
                    <a:gd name="connsiteX18-1635" fmla="*/ 12700 w 4557762"/>
                    <a:gd name="connsiteY18-1636" fmla="*/ 1397000 h 5664200"/>
                    <a:gd name="connsiteX0-1637" fmla="*/ 12700 w 4557762"/>
                    <a:gd name="connsiteY0-1638" fmla="*/ 1397000 h 5664200"/>
                    <a:gd name="connsiteX1-1639" fmla="*/ 165100 w 4557762"/>
                    <a:gd name="connsiteY1-1640" fmla="*/ 762000 h 5664200"/>
                    <a:gd name="connsiteX2-1641" fmla="*/ 599440 w 4557762"/>
                    <a:gd name="connsiteY2-1642" fmla="*/ 279400 h 5664200"/>
                    <a:gd name="connsiteX3-1643" fmla="*/ 1320800 w 4557762"/>
                    <a:gd name="connsiteY3-1644" fmla="*/ 12700 h 5664200"/>
                    <a:gd name="connsiteX4-1645" fmla="*/ 4521200 w 4557762"/>
                    <a:gd name="connsiteY4-1646" fmla="*/ 0 h 5664200"/>
                    <a:gd name="connsiteX5-1647" fmla="*/ 4394200 w 4557762"/>
                    <a:gd name="connsiteY5-1648" fmla="*/ 393700 h 5664200"/>
                    <a:gd name="connsiteX6-1649" fmla="*/ 4089400 w 4557762"/>
                    <a:gd name="connsiteY6-1650" fmla="*/ 571500 h 5664200"/>
                    <a:gd name="connsiteX7-1651" fmla="*/ 2311400 w 4557762"/>
                    <a:gd name="connsiteY7-1652" fmla="*/ 558800 h 5664200"/>
                    <a:gd name="connsiteX8-1653" fmla="*/ 1177925 w 4557762"/>
                    <a:gd name="connsiteY8-1654" fmla="*/ 1285875 h 5664200"/>
                    <a:gd name="connsiteX9-1655" fmla="*/ 990600 w 4557762"/>
                    <a:gd name="connsiteY9-1656" fmla="*/ 2336800 h 5664200"/>
                    <a:gd name="connsiteX10-1657" fmla="*/ 1476375 w 4557762"/>
                    <a:gd name="connsiteY10-1658" fmla="*/ 3178175 h 5664200"/>
                    <a:gd name="connsiteX11-1659" fmla="*/ 2634615 w 4557762"/>
                    <a:gd name="connsiteY11-1660" fmla="*/ 3549015 h 5664200"/>
                    <a:gd name="connsiteX12-1661" fmla="*/ 4025900 w 4557762"/>
                    <a:gd name="connsiteY12-1662" fmla="*/ 3540760 h 5664200"/>
                    <a:gd name="connsiteX13-1663" fmla="*/ 4508500 w 4557762"/>
                    <a:gd name="connsiteY13-1664" fmla="*/ 3848100 h 5664200"/>
                    <a:gd name="connsiteX14-1665" fmla="*/ 4546600 w 4557762"/>
                    <a:gd name="connsiteY14-1666" fmla="*/ 4140200 h 5664200"/>
                    <a:gd name="connsiteX15-1667" fmla="*/ 1295400 w 4557762"/>
                    <a:gd name="connsiteY15-1668" fmla="*/ 4114800 h 5664200"/>
                    <a:gd name="connsiteX16-1669" fmla="*/ 381000 w 4557762"/>
                    <a:gd name="connsiteY16-1670" fmla="*/ 4686300 h 5664200"/>
                    <a:gd name="connsiteX17-1671" fmla="*/ 0 w 4557762"/>
                    <a:gd name="connsiteY17-1672" fmla="*/ 5664200 h 5664200"/>
                    <a:gd name="connsiteX18-1673" fmla="*/ 12700 w 4557762"/>
                    <a:gd name="connsiteY18-1674" fmla="*/ 1397000 h 5664200"/>
                    <a:gd name="connsiteX0-1675" fmla="*/ 12700 w 4557762"/>
                    <a:gd name="connsiteY0-1676" fmla="*/ 1397000 h 5664200"/>
                    <a:gd name="connsiteX1-1677" fmla="*/ 165100 w 4557762"/>
                    <a:gd name="connsiteY1-1678" fmla="*/ 762000 h 5664200"/>
                    <a:gd name="connsiteX2-1679" fmla="*/ 614680 w 4557762"/>
                    <a:gd name="connsiteY2-1680" fmla="*/ 256540 h 5664200"/>
                    <a:gd name="connsiteX3-1681" fmla="*/ 1320800 w 4557762"/>
                    <a:gd name="connsiteY3-1682" fmla="*/ 12700 h 5664200"/>
                    <a:gd name="connsiteX4-1683" fmla="*/ 4521200 w 4557762"/>
                    <a:gd name="connsiteY4-1684" fmla="*/ 0 h 5664200"/>
                    <a:gd name="connsiteX5-1685" fmla="*/ 4394200 w 4557762"/>
                    <a:gd name="connsiteY5-1686" fmla="*/ 393700 h 5664200"/>
                    <a:gd name="connsiteX6-1687" fmla="*/ 4089400 w 4557762"/>
                    <a:gd name="connsiteY6-1688" fmla="*/ 571500 h 5664200"/>
                    <a:gd name="connsiteX7-1689" fmla="*/ 2311400 w 4557762"/>
                    <a:gd name="connsiteY7-1690" fmla="*/ 558800 h 5664200"/>
                    <a:gd name="connsiteX8-1691" fmla="*/ 1177925 w 4557762"/>
                    <a:gd name="connsiteY8-1692" fmla="*/ 1285875 h 5664200"/>
                    <a:gd name="connsiteX9-1693" fmla="*/ 990600 w 4557762"/>
                    <a:gd name="connsiteY9-1694" fmla="*/ 2336800 h 5664200"/>
                    <a:gd name="connsiteX10-1695" fmla="*/ 1476375 w 4557762"/>
                    <a:gd name="connsiteY10-1696" fmla="*/ 3178175 h 5664200"/>
                    <a:gd name="connsiteX11-1697" fmla="*/ 2634615 w 4557762"/>
                    <a:gd name="connsiteY11-1698" fmla="*/ 3549015 h 5664200"/>
                    <a:gd name="connsiteX12-1699" fmla="*/ 4025900 w 4557762"/>
                    <a:gd name="connsiteY12-1700" fmla="*/ 3540760 h 5664200"/>
                    <a:gd name="connsiteX13-1701" fmla="*/ 4508500 w 4557762"/>
                    <a:gd name="connsiteY13-1702" fmla="*/ 3848100 h 5664200"/>
                    <a:gd name="connsiteX14-1703" fmla="*/ 4546600 w 4557762"/>
                    <a:gd name="connsiteY14-1704" fmla="*/ 4140200 h 5664200"/>
                    <a:gd name="connsiteX15-1705" fmla="*/ 1295400 w 4557762"/>
                    <a:gd name="connsiteY15-1706" fmla="*/ 4114800 h 5664200"/>
                    <a:gd name="connsiteX16-1707" fmla="*/ 381000 w 4557762"/>
                    <a:gd name="connsiteY16-1708" fmla="*/ 4686300 h 5664200"/>
                    <a:gd name="connsiteX17-1709" fmla="*/ 0 w 4557762"/>
                    <a:gd name="connsiteY17-1710" fmla="*/ 5664200 h 5664200"/>
                    <a:gd name="connsiteX18-1711" fmla="*/ 12700 w 4557762"/>
                    <a:gd name="connsiteY18-1712" fmla="*/ 1397000 h 5664200"/>
                    <a:gd name="connsiteX0-1713" fmla="*/ 12700 w 4557762"/>
                    <a:gd name="connsiteY0-1714" fmla="*/ 1397000 h 5664200"/>
                    <a:gd name="connsiteX1-1715" fmla="*/ 165100 w 4557762"/>
                    <a:gd name="connsiteY1-1716" fmla="*/ 762000 h 5664200"/>
                    <a:gd name="connsiteX2-1717" fmla="*/ 614680 w 4557762"/>
                    <a:gd name="connsiteY2-1718" fmla="*/ 256540 h 5664200"/>
                    <a:gd name="connsiteX3-1719" fmla="*/ 1320800 w 4557762"/>
                    <a:gd name="connsiteY3-1720" fmla="*/ 12700 h 5664200"/>
                    <a:gd name="connsiteX4-1721" fmla="*/ 4521200 w 4557762"/>
                    <a:gd name="connsiteY4-1722" fmla="*/ 0 h 5664200"/>
                    <a:gd name="connsiteX5-1723" fmla="*/ 4394200 w 4557762"/>
                    <a:gd name="connsiteY5-1724" fmla="*/ 393700 h 5664200"/>
                    <a:gd name="connsiteX6-1725" fmla="*/ 4089400 w 4557762"/>
                    <a:gd name="connsiteY6-1726" fmla="*/ 571500 h 5664200"/>
                    <a:gd name="connsiteX7-1727" fmla="*/ 2311400 w 4557762"/>
                    <a:gd name="connsiteY7-1728" fmla="*/ 558800 h 5664200"/>
                    <a:gd name="connsiteX8-1729" fmla="*/ 1177925 w 4557762"/>
                    <a:gd name="connsiteY8-1730" fmla="*/ 1285875 h 5664200"/>
                    <a:gd name="connsiteX9-1731" fmla="*/ 990600 w 4557762"/>
                    <a:gd name="connsiteY9-1732" fmla="*/ 2336800 h 5664200"/>
                    <a:gd name="connsiteX10-1733" fmla="*/ 1476375 w 4557762"/>
                    <a:gd name="connsiteY10-1734" fmla="*/ 3178175 h 5664200"/>
                    <a:gd name="connsiteX11-1735" fmla="*/ 2634615 w 4557762"/>
                    <a:gd name="connsiteY11-1736" fmla="*/ 3549015 h 5664200"/>
                    <a:gd name="connsiteX12-1737" fmla="*/ 4025900 w 4557762"/>
                    <a:gd name="connsiteY12-1738" fmla="*/ 3540760 h 5664200"/>
                    <a:gd name="connsiteX13-1739" fmla="*/ 4508500 w 4557762"/>
                    <a:gd name="connsiteY13-1740" fmla="*/ 3848100 h 5664200"/>
                    <a:gd name="connsiteX14-1741" fmla="*/ 4546600 w 4557762"/>
                    <a:gd name="connsiteY14-1742" fmla="*/ 4140200 h 5664200"/>
                    <a:gd name="connsiteX15-1743" fmla="*/ 1295400 w 4557762"/>
                    <a:gd name="connsiteY15-1744" fmla="*/ 4114800 h 5664200"/>
                    <a:gd name="connsiteX16-1745" fmla="*/ 381000 w 4557762"/>
                    <a:gd name="connsiteY16-1746" fmla="*/ 4686300 h 5664200"/>
                    <a:gd name="connsiteX17-1747" fmla="*/ 0 w 4557762"/>
                    <a:gd name="connsiteY17-1748" fmla="*/ 5664200 h 5664200"/>
                    <a:gd name="connsiteX18-1749" fmla="*/ 12700 w 4557762"/>
                    <a:gd name="connsiteY18-1750" fmla="*/ 1397000 h 5664200"/>
                    <a:gd name="connsiteX0-1751" fmla="*/ 12700 w 4557762"/>
                    <a:gd name="connsiteY0-1752" fmla="*/ 1397000 h 5664200"/>
                    <a:gd name="connsiteX1-1753" fmla="*/ 165100 w 4557762"/>
                    <a:gd name="connsiteY1-1754" fmla="*/ 762000 h 5664200"/>
                    <a:gd name="connsiteX2-1755" fmla="*/ 614680 w 4557762"/>
                    <a:gd name="connsiteY2-1756" fmla="*/ 256540 h 5664200"/>
                    <a:gd name="connsiteX3-1757" fmla="*/ 1320800 w 4557762"/>
                    <a:gd name="connsiteY3-1758" fmla="*/ 12700 h 5664200"/>
                    <a:gd name="connsiteX4-1759" fmla="*/ 4521200 w 4557762"/>
                    <a:gd name="connsiteY4-1760" fmla="*/ 0 h 5664200"/>
                    <a:gd name="connsiteX5-1761" fmla="*/ 4394200 w 4557762"/>
                    <a:gd name="connsiteY5-1762" fmla="*/ 393700 h 5664200"/>
                    <a:gd name="connsiteX6-1763" fmla="*/ 4089400 w 4557762"/>
                    <a:gd name="connsiteY6-1764" fmla="*/ 571500 h 5664200"/>
                    <a:gd name="connsiteX7-1765" fmla="*/ 2311400 w 4557762"/>
                    <a:gd name="connsiteY7-1766" fmla="*/ 558800 h 5664200"/>
                    <a:gd name="connsiteX8-1767" fmla="*/ 1177925 w 4557762"/>
                    <a:gd name="connsiteY8-1768" fmla="*/ 1285875 h 5664200"/>
                    <a:gd name="connsiteX9-1769" fmla="*/ 990600 w 4557762"/>
                    <a:gd name="connsiteY9-1770" fmla="*/ 2336800 h 5664200"/>
                    <a:gd name="connsiteX10-1771" fmla="*/ 1476375 w 4557762"/>
                    <a:gd name="connsiteY10-1772" fmla="*/ 3178175 h 5664200"/>
                    <a:gd name="connsiteX11-1773" fmla="*/ 2634615 w 4557762"/>
                    <a:gd name="connsiteY11-1774" fmla="*/ 3549015 h 5664200"/>
                    <a:gd name="connsiteX12-1775" fmla="*/ 4025900 w 4557762"/>
                    <a:gd name="connsiteY12-1776" fmla="*/ 3540760 h 5664200"/>
                    <a:gd name="connsiteX13-1777" fmla="*/ 4508500 w 4557762"/>
                    <a:gd name="connsiteY13-1778" fmla="*/ 3848100 h 5664200"/>
                    <a:gd name="connsiteX14-1779" fmla="*/ 4546600 w 4557762"/>
                    <a:gd name="connsiteY14-1780" fmla="*/ 4140200 h 5664200"/>
                    <a:gd name="connsiteX15-1781" fmla="*/ 1295400 w 4557762"/>
                    <a:gd name="connsiteY15-1782" fmla="*/ 4114800 h 5664200"/>
                    <a:gd name="connsiteX16-1783" fmla="*/ 381000 w 4557762"/>
                    <a:gd name="connsiteY16-1784" fmla="*/ 4686300 h 5664200"/>
                    <a:gd name="connsiteX17-1785" fmla="*/ 0 w 4557762"/>
                    <a:gd name="connsiteY17-1786" fmla="*/ 5664200 h 5664200"/>
                    <a:gd name="connsiteX18-1787" fmla="*/ 12700 w 4557762"/>
                    <a:gd name="connsiteY18-1788" fmla="*/ 1397000 h 5664200"/>
                    <a:gd name="connsiteX0-1789" fmla="*/ 12700 w 4557762"/>
                    <a:gd name="connsiteY0-1790" fmla="*/ 1397000 h 5664200"/>
                    <a:gd name="connsiteX1-1791" fmla="*/ 165100 w 4557762"/>
                    <a:gd name="connsiteY1-1792" fmla="*/ 762000 h 5664200"/>
                    <a:gd name="connsiteX2-1793" fmla="*/ 614680 w 4557762"/>
                    <a:gd name="connsiteY2-1794" fmla="*/ 256540 h 5664200"/>
                    <a:gd name="connsiteX3-1795" fmla="*/ 1320800 w 4557762"/>
                    <a:gd name="connsiteY3-1796" fmla="*/ 12700 h 5664200"/>
                    <a:gd name="connsiteX4-1797" fmla="*/ 4521200 w 4557762"/>
                    <a:gd name="connsiteY4-1798" fmla="*/ 0 h 5664200"/>
                    <a:gd name="connsiteX5-1799" fmla="*/ 4394200 w 4557762"/>
                    <a:gd name="connsiteY5-1800" fmla="*/ 393700 h 5664200"/>
                    <a:gd name="connsiteX6-1801" fmla="*/ 4089400 w 4557762"/>
                    <a:gd name="connsiteY6-1802" fmla="*/ 571500 h 5664200"/>
                    <a:gd name="connsiteX7-1803" fmla="*/ 2311400 w 4557762"/>
                    <a:gd name="connsiteY7-1804" fmla="*/ 558800 h 5664200"/>
                    <a:gd name="connsiteX8-1805" fmla="*/ 1177925 w 4557762"/>
                    <a:gd name="connsiteY8-1806" fmla="*/ 1285875 h 5664200"/>
                    <a:gd name="connsiteX9-1807" fmla="*/ 990600 w 4557762"/>
                    <a:gd name="connsiteY9-1808" fmla="*/ 2336800 h 5664200"/>
                    <a:gd name="connsiteX10-1809" fmla="*/ 1476375 w 4557762"/>
                    <a:gd name="connsiteY10-1810" fmla="*/ 3178175 h 5664200"/>
                    <a:gd name="connsiteX11-1811" fmla="*/ 2634615 w 4557762"/>
                    <a:gd name="connsiteY11-1812" fmla="*/ 3549015 h 5664200"/>
                    <a:gd name="connsiteX12-1813" fmla="*/ 4025900 w 4557762"/>
                    <a:gd name="connsiteY12-1814" fmla="*/ 3540760 h 5664200"/>
                    <a:gd name="connsiteX13-1815" fmla="*/ 4508500 w 4557762"/>
                    <a:gd name="connsiteY13-1816" fmla="*/ 3848100 h 5664200"/>
                    <a:gd name="connsiteX14-1817" fmla="*/ 4546600 w 4557762"/>
                    <a:gd name="connsiteY14-1818" fmla="*/ 4140200 h 5664200"/>
                    <a:gd name="connsiteX15-1819" fmla="*/ 1295400 w 4557762"/>
                    <a:gd name="connsiteY15-1820" fmla="*/ 4114800 h 5664200"/>
                    <a:gd name="connsiteX16-1821" fmla="*/ 381000 w 4557762"/>
                    <a:gd name="connsiteY16-1822" fmla="*/ 4686300 h 5664200"/>
                    <a:gd name="connsiteX17-1823" fmla="*/ 0 w 4557762"/>
                    <a:gd name="connsiteY17-1824" fmla="*/ 5664200 h 5664200"/>
                    <a:gd name="connsiteX18-1825" fmla="*/ 12700 w 4557762"/>
                    <a:gd name="connsiteY18-1826" fmla="*/ 1397000 h 5664200"/>
                    <a:gd name="connsiteX0-1827" fmla="*/ 12700 w 4557762"/>
                    <a:gd name="connsiteY0-1828" fmla="*/ 1397000 h 5664200"/>
                    <a:gd name="connsiteX1-1829" fmla="*/ 165100 w 4557762"/>
                    <a:gd name="connsiteY1-1830" fmla="*/ 762000 h 5664200"/>
                    <a:gd name="connsiteX2-1831" fmla="*/ 614680 w 4557762"/>
                    <a:gd name="connsiteY2-1832" fmla="*/ 256540 h 5664200"/>
                    <a:gd name="connsiteX3-1833" fmla="*/ 1320800 w 4557762"/>
                    <a:gd name="connsiteY3-1834" fmla="*/ 12700 h 5664200"/>
                    <a:gd name="connsiteX4-1835" fmla="*/ 4521200 w 4557762"/>
                    <a:gd name="connsiteY4-1836" fmla="*/ 0 h 5664200"/>
                    <a:gd name="connsiteX5-1837" fmla="*/ 4394200 w 4557762"/>
                    <a:gd name="connsiteY5-1838" fmla="*/ 393700 h 5664200"/>
                    <a:gd name="connsiteX6-1839" fmla="*/ 4089400 w 4557762"/>
                    <a:gd name="connsiteY6-1840" fmla="*/ 571500 h 5664200"/>
                    <a:gd name="connsiteX7-1841" fmla="*/ 2311400 w 4557762"/>
                    <a:gd name="connsiteY7-1842" fmla="*/ 558800 h 5664200"/>
                    <a:gd name="connsiteX8-1843" fmla="*/ 1177925 w 4557762"/>
                    <a:gd name="connsiteY8-1844" fmla="*/ 1285875 h 5664200"/>
                    <a:gd name="connsiteX9-1845" fmla="*/ 990600 w 4557762"/>
                    <a:gd name="connsiteY9-1846" fmla="*/ 2336800 h 5664200"/>
                    <a:gd name="connsiteX10-1847" fmla="*/ 1476375 w 4557762"/>
                    <a:gd name="connsiteY10-1848" fmla="*/ 3178175 h 5664200"/>
                    <a:gd name="connsiteX11-1849" fmla="*/ 2634615 w 4557762"/>
                    <a:gd name="connsiteY11-1850" fmla="*/ 3549015 h 5664200"/>
                    <a:gd name="connsiteX12-1851" fmla="*/ 4025900 w 4557762"/>
                    <a:gd name="connsiteY12-1852" fmla="*/ 3540760 h 5664200"/>
                    <a:gd name="connsiteX13-1853" fmla="*/ 4508500 w 4557762"/>
                    <a:gd name="connsiteY13-1854" fmla="*/ 3848100 h 5664200"/>
                    <a:gd name="connsiteX14-1855" fmla="*/ 4546600 w 4557762"/>
                    <a:gd name="connsiteY14-1856" fmla="*/ 4140200 h 5664200"/>
                    <a:gd name="connsiteX15-1857" fmla="*/ 1295400 w 4557762"/>
                    <a:gd name="connsiteY15-1858" fmla="*/ 4114800 h 5664200"/>
                    <a:gd name="connsiteX16-1859" fmla="*/ 381000 w 4557762"/>
                    <a:gd name="connsiteY16-1860" fmla="*/ 4686300 h 5664200"/>
                    <a:gd name="connsiteX17-1861" fmla="*/ 0 w 4557762"/>
                    <a:gd name="connsiteY17-1862" fmla="*/ 5664200 h 5664200"/>
                    <a:gd name="connsiteX18-1863" fmla="*/ 12700 w 4557762"/>
                    <a:gd name="connsiteY18-1864" fmla="*/ 1397000 h 5664200"/>
                    <a:gd name="connsiteX0-1865" fmla="*/ 12700 w 4559864"/>
                    <a:gd name="connsiteY0-1866" fmla="*/ 1397000 h 5664200"/>
                    <a:gd name="connsiteX1-1867" fmla="*/ 165100 w 4559864"/>
                    <a:gd name="connsiteY1-1868" fmla="*/ 762000 h 5664200"/>
                    <a:gd name="connsiteX2-1869" fmla="*/ 614680 w 4559864"/>
                    <a:gd name="connsiteY2-1870" fmla="*/ 256540 h 5664200"/>
                    <a:gd name="connsiteX3-1871" fmla="*/ 1320800 w 4559864"/>
                    <a:gd name="connsiteY3-1872" fmla="*/ 12700 h 5664200"/>
                    <a:gd name="connsiteX4-1873" fmla="*/ 4521200 w 4559864"/>
                    <a:gd name="connsiteY4-1874" fmla="*/ 0 h 5664200"/>
                    <a:gd name="connsiteX5-1875" fmla="*/ 4432300 w 4559864"/>
                    <a:gd name="connsiteY5-1876" fmla="*/ 416560 h 5664200"/>
                    <a:gd name="connsiteX6-1877" fmla="*/ 4089400 w 4559864"/>
                    <a:gd name="connsiteY6-1878" fmla="*/ 571500 h 5664200"/>
                    <a:gd name="connsiteX7-1879" fmla="*/ 2311400 w 4559864"/>
                    <a:gd name="connsiteY7-1880" fmla="*/ 558800 h 5664200"/>
                    <a:gd name="connsiteX8-1881" fmla="*/ 1177925 w 4559864"/>
                    <a:gd name="connsiteY8-1882" fmla="*/ 1285875 h 5664200"/>
                    <a:gd name="connsiteX9-1883" fmla="*/ 990600 w 4559864"/>
                    <a:gd name="connsiteY9-1884" fmla="*/ 2336800 h 5664200"/>
                    <a:gd name="connsiteX10-1885" fmla="*/ 1476375 w 4559864"/>
                    <a:gd name="connsiteY10-1886" fmla="*/ 3178175 h 5664200"/>
                    <a:gd name="connsiteX11-1887" fmla="*/ 2634615 w 4559864"/>
                    <a:gd name="connsiteY11-1888" fmla="*/ 3549015 h 5664200"/>
                    <a:gd name="connsiteX12-1889" fmla="*/ 4025900 w 4559864"/>
                    <a:gd name="connsiteY12-1890" fmla="*/ 3540760 h 5664200"/>
                    <a:gd name="connsiteX13-1891" fmla="*/ 4508500 w 4559864"/>
                    <a:gd name="connsiteY13-1892" fmla="*/ 3848100 h 5664200"/>
                    <a:gd name="connsiteX14-1893" fmla="*/ 4546600 w 4559864"/>
                    <a:gd name="connsiteY14-1894" fmla="*/ 4140200 h 5664200"/>
                    <a:gd name="connsiteX15-1895" fmla="*/ 1295400 w 4559864"/>
                    <a:gd name="connsiteY15-1896" fmla="*/ 4114800 h 5664200"/>
                    <a:gd name="connsiteX16-1897" fmla="*/ 381000 w 4559864"/>
                    <a:gd name="connsiteY16-1898" fmla="*/ 4686300 h 5664200"/>
                    <a:gd name="connsiteX17-1899" fmla="*/ 0 w 4559864"/>
                    <a:gd name="connsiteY17-1900" fmla="*/ 5664200 h 5664200"/>
                    <a:gd name="connsiteX18-1901" fmla="*/ 12700 w 4559864"/>
                    <a:gd name="connsiteY18-1902" fmla="*/ 1397000 h 5664200"/>
                    <a:gd name="connsiteX0-1903" fmla="*/ 12700 w 4557762"/>
                    <a:gd name="connsiteY0-1904" fmla="*/ 1397000 h 5664200"/>
                    <a:gd name="connsiteX1-1905" fmla="*/ 165100 w 4557762"/>
                    <a:gd name="connsiteY1-1906" fmla="*/ 762000 h 5664200"/>
                    <a:gd name="connsiteX2-1907" fmla="*/ 614680 w 4557762"/>
                    <a:gd name="connsiteY2-1908" fmla="*/ 256540 h 5664200"/>
                    <a:gd name="connsiteX3-1909" fmla="*/ 1320800 w 4557762"/>
                    <a:gd name="connsiteY3-1910" fmla="*/ 12700 h 5664200"/>
                    <a:gd name="connsiteX4-1911" fmla="*/ 4521200 w 4557762"/>
                    <a:gd name="connsiteY4-1912" fmla="*/ 0 h 5664200"/>
                    <a:gd name="connsiteX5-1913" fmla="*/ 4432300 w 4557762"/>
                    <a:gd name="connsiteY5-1914" fmla="*/ 416560 h 5664200"/>
                    <a:gd name="connsiteX6-1915" fmla="*/ 4089400 w 4557762"/>
                    <a:gd name="connsiteY6-1916" fmla="*/ 571500 h 5664200"/>
                    <a:gd name="connsiteX7-1917" fmla="*/ 2311400 w 4557762"/>
                    <a:gd name="connsiteY7-1918" fmla="*/ 558800 h 5664200"/>
                    <a:gd name="connsiteX8-1919" fmla="*/ 1177925 w 4557762"/>
                    <a:gd name="connsiteY8-1920" fmla="*/ 1285875 h 5664200"/>
                    <a:gd name="connsiteX9-1921" fmla="*/ 990600 w 4557762"/>
                    <a:gd name="connsiteY9-1922" fmla="*/ 2336800 h 5664200"/>
                    <a:gd name="connsiteX10-1923" fmla="*/ 1476375 w 4557762"/>
                    <a:gd name="connsiteY10-1924" fmla="*/ 3178175 h 5664200"/>
                    <a:gd name="connsiteX11-1925" fmla="*/ 2634615 w 4557762"/>
                    <a:gd name="connsiteY11-1926" fmla="*/ 3549015 h 5664200"/>
                    <a:gd name="connsiteX12-1927" fmla="*/ 4025900 w 4557762"/>
                    <a:gd name="connsiteY12-1928" fmla="*/ 3540760 h 5664200"/>
                    <a:gd name="connsiteX13-1929" fmla="*/ 4508500 w 4557762"/>
                    <a:gd name="connsiteY13-1930" fmla="*/ 3848100 h 5664200"/>
                    <a:gd name="connsiteX14-1931" fmla="*/ 4546600 w 4557762"/>
                    <a:gd name="connsiteY14-1932" fmla="*/ 4140200 h 5664200"/>
                    <a:gd name="connsiteX15-1933" fmla="*/ 1295400 w 4557762"/>
                    <a:gd name="connsiteY15-1934" fmla="*/ 4114800 h 5664200"/>
                    <a:gd name="connsiteX16-1935" fmla="*/ 381000 w 4557762"/>
                    <a:gd name="connsiteY16-1936" fmla="*/ 4686300 h 5664200"/>
                    <a:gd name="connsiteX17-1937" fmla="*/ 0 w 4557762"/>
                    <a:gd name="connsiteY17-1938" fmla="*/ 5664200 h 5664200"/>
                    <a:gd name="connsiteX18-1939" fmla="*/ 12700 w 4557762"/>
                    <a:gd name="connsiteY18-1940" fmla="*/ 1397000 h 5664200"/>
                    <a:gd name="connsiteX0-1941" fmla="*/ 12700 w 4557762"/>
                    <a:gd name="connsiteY0-1942" fmla="*/ 1397000 h 5664200"/>
                    <a:gd name="connsiteX1-1943" fmla="*/ 165100 w 4557762"/>
                    <a:gd name="connsiteY1-1944" fmla="*/ 762000 h 5664200"/>
                    <a:gd name="connsiteX2-1945" fmla="*/ 614680 w 4557762"/>
                    <a:gd name="connsiteY2-1946" fmla="*/ 256540 h 5664200"/>
                    <a:gd name="connsiteX3-1947" fmla="*/ 1320800 w 4557762"/>
                    <a:gd name="connsiteY3-1948" fmla="*/ 12700 h 5664200"/>
                    <a:gd name="connsiteX4-1949" fmla="*/ 4521200 w 4557762"/>
                    <a:gd name="connsiteY4-1950" fmla="*/ 0 h 5664200"/>
                    <a:gd name="connsiteX5-1951" fmla="*/ 4432300 w 4557762"/>
                    <a:gd name="connsiteY5-1952" fmla="*/ 416560 h 5664200"/>
                    <a:gd name="connsiteX6-1953" fmla="*/ 4089400 w 4557762"/>
                    <a:gd name="connsiteY6-1954" fmla="*/ 571500 h 5664200"/>
                    <a:gd name="connsiteX7-1955" fmla="*/ 2311400 w 4557762"/>
                    <a:gd name="connsiteY7-1956" fmla="*/ 558800 h 5664200"/>
                    <a:gd name="connsiteX8-1957" fmla="*/ 1177925 w 4557762"/>
                    <a:gd name="connsiteY8-1958" fmla="*/ 1285875 h 5664200"/>
                    <a:gd name="connsiteX9-1959" fmla="*/ 990600 w 4557762"/>
                    <a:gd name="connsiteY9-1960" fmla="*/ 2336800 h 5664200"/>
                    <a:gd name="connsiteX10-1961" fmla="*/ 1476375 w 4557762"/>
                    <a:gd name="connsiteY10-1962" fmla="*/ 3178175 h 5664200"/>
                    <a:gd name="connsiteX11-1963" fmla="*/ 2634615 w 4557762"/>
                    <a:gd name="connsiteY11-1964" fmla="*/ 3549015 h 5664200"/>
                    <a:gd name="connsiteX12-1965" fmla="*/ 4025900 w 4557762"/>
                    <a:gd name="connsiteY12-1966" fmla="*/ 3540760 h 5664200"/>
                    <a:gd name="connsiteX13-1967" fmla="*/ 4508500 w 4557762"/>
                    <a:gd name="connsiteY13-1968" fmla="*/ 3848100 h 5664200"/>
                    <a:gd name="connsiteX14-1969" fmla="*/ 4546600 w 4557762"/>
                    <a:gd name="connsiteY14-1970" fmla="*/ 4140200 h 5664200"/>
                    <a:gd name="connsiteX15-1971" fmla="*/ 1295400 w 4557762"/>
                    <a:gd name="connsiteY15-1972" fmla="*/ 4114800 h 5664200"/>
                    <a:gd name="connsiteX16-1973" fmla="*/ 381000 w 4557762"/>
                    <a:gd name="connsiteY16-1974" fmla="*/ 4686300 h 5664200"/>
                    <a:gd name="connsiteX17-1975" fmla="*/ 0 w 4557762"/>
                    <a:gd name="connsiteY17-1976" fmla="*/ 5664200 h 5664200"/>
                    <a:gd name="connsiteX18-1977" fmla="*/ 12700 w 4557762"/>
                    <a:gd name="connsiteY18-1978" fmla="*/ 1397000 h 5664200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  <a:cxn ang="0">
                      <a:pos x="connsiteX11-23" y="connsiteY11-24"/>
                    </a:cxn>
                    <a:cxn ang="0">
                      <a:pos x="connsiteX12-25" y="connsiteY12-26"/>
                    </a:cxn>
                    <a:cxn ang="0">
                      <a:pos x="connsiteX13-27" y="connsiteY13-28"/>
                    </a:cxn>
                    <a:cxn ang="0">
                      <a:pos x="connsiteX14-29" y="connsiteY14-30"/>
                    </a:cxn>
                    <a:cxn ang="0">
                      <a:pos x="connsiteX15-31" y="connsiteY15-32"/>
                    </a:cxn>
                    <a:cxn ang="0">
                      <a:pos x="connsiteX16-33" y="connsiteY16-34"/>
                    </a:cxn>
                    <a:cxn ang="0">
                      <a:pos x="connsiteX17-35" y="connsiteY17-36"/>
                    </a:cxn>
                    <a:cxn ang="0">
                      <a:pos x="connsiteX18-37" y="connsiteY18-38"/>
                    </a:cxn>
                  </a:cxnLst>
                  <a:rect l="l" t="t" r="r" b="b"/>
                  <a:pathLst>
                    <a:path w="4557762" h="5664200">
                      <a:moveTo>
                        <a:pt x="12700" y="1397000"/>
                      </a:moveTo>
                      <a:cubicBezTo>
                        <a:pt x="63500" y="1185333"/>
                        <a:pt x="45720" y="950807"/>
                        <a:pt x="165100" y="762000"/>
                      </a:cubicBezTo>
                      <a:cubicBezTo>
                        <a:pt x="317500" y="552873"/>
                        <a:pt x="424180" y="366607"/>
                        <a:pt x="614680" y="256540"/>
                      </a:cubicBezTo>
                      <a:cubicBezTo>
                        <a:pt x="792057" y="177377"/>
                        <a:pt x="926253" y="74507"/>
                        <a:pt x="1320800" y="12700"/>
                      </a:cubicBezTo>
                      <a:lnTo>
                        <a:pt x="4521200" y="0"/>
                      </a:lnTo>
                      <a:cubicBezTo>
                        <a:pt x="4600787" y="131233"/>
                        <a:pt x="4527973" y="292947"/>
                        <a:pt x="4432300" y="416560"/>
                      </a:cubicBezTo>
                      <a:cubicBezTo>
                        <a:pt x="4338320" y="498687"/>
                        <a:pt x="4229100" y="557953"/>
                        <a:pt x="4089400" y="571500"/>
                      </a:cubicBezTo>
                      <a:lnTo>
                        <a:pt x="2311400" y="558800"/>
                      </a:lnTo>
                      <a:cubicBezTo>
                        <a:pt x="1790700" y="629708"/>
                        <a:pt x="1374775" y="929217"/>
                        <a:pt x="1177925" y="1285875"/>
                      </a:cubicBezTo>
                      <a:cubicBezTo>
                        <a:pt x="963083" y="1674283"/>
                        <a:pt x="976842" y="2034117"/>
                        <a:pt x="990600" y="2336800"/>
                      </a:cubicBezTo>
                      <a:cubicBezTo>
                        <a:pt x="1038225" y="2677583"/>
                        <a:pt x="1295400" y="2999317"/>
                        <a:pt x="1476375" y="3178175"/>
                      </a:cubicBezTo>
                      <a:cubicBezTo>
                        <a:pt x="1847850" y="3388783"/>
                        <a:pt x="2282190" y="3481282"/>
                        <a:pt x="2634615" y="3549015"/>
                      </a:cubicBezTo>
                      <a:cubicBezTo>
                        <a:pt x="3122507" y="3565313"/>
                        <a:pt x="3532293" y="3526367"/>
                        <a:pt x="4025900" y="3540760"/>
                      </a:cubicBezTo>
                      <a:cubicBezTo>
                        <a:pt x="4295987" y="3569547"/>
                        <a:pt x="4421293" y="3705013"/>
                        <a:pt x="4508500" y="3848100"/>
                      </a:cubicBezTo>
                      <a:cubicBezTo>
                        <a:pt x="4566920" y="3945467"/>
                        <a:pt x="4564380" y="4042833"/>
                        <a:pt x="4546600" y="4140200"/>
                      </a:cubicBezTo>
                      <a:lnTo>
                        <a:pt x="1295400" y="4114800"/>
                      </a:lnTo>
                      <a:cubicBezTo>
                        <a:pt x="914400" y="4198620"/>
                        <a:pt x="586740" y="4434840"/>
                        <a:pt x="381000" y="4686300"/>
                      </a:cubicBezTo>
                      <a:cubicBezTo>
                        <a:pt x="162560" y="5012267"/>
                        <a:pt x="127000" y="5338233"/>
                        <a:pt x="0" y="5664200"/>
                      </a:cubicBezTo>
                      <a:cubicBezTo>
                        <a:pt x="4233" y="4237567"/>
                        <a:pt x="8467" y="2810933"/>
                        <a:pt x="12700" y="1397000"/>
                      </a:cubicBezTo>
                      <a:close/>
                    </a:path>
                  </a:pathLst>
                </a:custGeom>
                <a:solidFill>
                  <a:srgbClr val="F1D2B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32" name="任意多边形 31"/>
              <p:cNvSpPr/>
              <p:nvPr/>
            </p:nvSpPr>
            <p:spPr>
              <a:xfrm>
                <a:off x="3858306" y="1333500"/>
                <a:ext cx="604912" cy="207825"/>
              </a:xfrm>
              <a:custGeom>
                <a:avLst/>
                <a:gdLst>
                  <a:gd name="connsiteX0" fmla="*/ 0 w 571500"/>
                  <a:gd name="connsiteY0" fmla="*/ 0 h 190500"/>
                  <a:gd name="connsiteX1" fmla="*/ 152400 w 571500"/>
                  <a:gd name="connsiteY1" fmla="*/ 190500 h 190500"/>
                  <a:gd name="connsiteX2" fmla="*/ 431800 w 571500"/>
                  <a:gd name="connsiteY2" fmla="*/ 177800 h 190500"/>
                  <a:gd name="connsiteX3" fmla="*/ 571500 w 571500"/>
                  <a:gd name="connsiteY3" fmla="*/ 12700 h 190500"/>
                  <a:gd name="connsiteX4" fmla="*/ 0 w 571500"/>
                  <a:gd name="connsiteY4" fmla="*/ 0 h 190500"/>
                  <a:gd name="connsiteX0-1" fmla="*/ 18062 w 589562"/>
                  <a:gd name="connsiteY0-2" fmla="*/ 0 h 190500"/>
                  <a:gd name="connsiteX1-3" fmla="*/ 170462 w 589562"/>
                  <a:gd name="connsiteY1-4" fmla="*/ 190500 h 190500"/>
                  <a:gd name="connsiteX2-5" fmla="*/ 449862 w 589562"/>
                  <a:gd name="connsiteY2-6" fmla="*/ 177800 h 190500"/>
                  <a:gd name="connsiteX3-7" fmla="*/ 589562 w 589562"/>
                  <a:gd name="connsiteY3-8" fmla="*/ 12700 h 190500"/>
                  <a:gd name="connsiteX4-9" fmla="*/ 18062 w 589562"/>
                  <a:gd name="connsiteY4-10" fmla="*/ 0 h 190500"/>
                  <a:gd name="connsiteX0-11" fmla="*/ 18062 w 609395"/>
                  <a:gd name="connsiteY0-12" fmla="*/ 0 h 190500"/>
                  <a:gd name="connsiteX1-13" fmla="*/ 170462 w 609395"/>
                  <a:gd name="connsiteY1-14" fmla="*/ 190500 h 190500"/>
                  <a:gd name="connsiteX2-15" fmla="*/ 449862 w 609395"/>
                  <a:gd name="connsiteY2-16" fmla="*/ 177800 h 190500"/>
                  <a:gd name="connsiteX3-17" fmla="*/ 589562 w 609395"/>
                  <a:gd name="connsiteY3-18" fmla="*/ 12700 h 190500"/>
                  <a:gd name="connsiteX4-19" fmla="*/ 18062 w 609395"/>
                  <a:gd name="connsiteY4-20" fmla="*/ 0 h 190500"/>
                  <a:gd name="connsiteX0-21" fmla="*/ 18062 w 589564"/>
                  <a:gd name="connsiteY0-22" fmla="*/ 0 h 190500"/>
                  <a:gd name="connsiteX1-23" fmla="*/ 170462 w 589564"/>
                  <a:gd name="connsiteY1-24" fmla="*/ 190500 h 190500"/>
                  <a:gd name="connsiteX2-25" fmla="*/ 449862 w 589564"/>
                  <a:gd name="connsiteY2-26" fmla="*/ 177800 h 190500"/>
                  <a:gd name="connsiteX3-27" fmla="*/ 589562 w 589564"/>
                  <a:gd name="connsiteY3-28" fmla="*/ 12700 h 190500"/>
                  <a:gd name="connsiteX4-29" fmla="*/ 18062 w 589564"/>
                  <a:gd name="connsiteY4-30" fmla="*/ 0 h 190500"/>
                  <a:gd name="connsiteX0-31" fmla="*/ 18062 w 603852"/>
                  <a:gd name="connsiteY0-32" fmla="*/ 0 h 190500"/>
                  <a:gd name="connsiteX1-33" fmla="*/ 170462 w 603852"/>
                  <a:gd name="connsiteY1-34" fmla="*/ 190500 h 190500"/>
                  <a:gd name="connsiteX2-35" fmla="*/ 449862 w 603852"/>
                  <a:gd name="connsiteY2-36" fmla="*/ 177800 h 190500"/>
                  <a:gd name="connsiteX3-37" fmla="*/ 603850 w 603852"/>
                  <a:gd name="connsiteY3-38" fmla="*/ 3175 h 190500"/>
                  <a:gd name="connsiteX4-39" fmla="*/ 18062 w 603852"/>
                  <a:gd name="connsiteY4-40" fmla="*/ 0 h 190500"/>
                  <a:gd name="connsiteX0-41" fmla="*/ 18062 w 603852"/>
                  <a:gd name="connsiteY0-42" fmla="*/ 0 h 190500"/>
                  <a:gd name="connsiteX1-43" fmla="*/ 170462 w 603852"/>
                  <a:gd name="connsiteY1-44" fmla="*/ 190500 h 190500"/>
                  <a:gd name="connsiteX2-45" fmla="*/ 464149 w 603852"/>
                  <a:gd name="connsiteY2-46" fmla="*/ 177800 h 190500"/>
                  <a:gd name="connsiteX3-47" fmla="*/ 603850 w 603852"/>
                  <a:gd name="connsiteY3-48" fmla="*/ 3175 h 190500"/>
                  <a:gd name="connsiteX4-49" fmla="*/ 18062 w 603852"/>
                  <a:gd name="connsiteY4-50" fmla="*/ 0 h 190500"/>
                  <a:gd name="connsiteX0-51" fmla="*/ 18062 w 603852"/>
                  <a:gd name="connsiteY0-52" fmla="*/ 0 h 207825"/>
                  <a:gd name="connsiteX1-53" fmla="*/ 170462 w 603852"/>
                  <a:gd name="connsiteY1-54" fmla="*/ 190500 h 207825"/>
                  <a:gd name="connsiteX2-55" fmla="*/ 464149 w 603852"/>
                  <a:gd name="connsiteY2-56" fmla="*/ 177800 h 207825"/>
                  <a:gd name="connsiteX3-57" fmla="*/ 603850 w 603852"/>
                  <a:gd name="connsiteY3-58" fmla="*/ 3175 h 207825"/>
                  <a:gd name="connsiteX4-59" fmla="*/ 18062 w 603852"/>
                  <a:gd name="connsiteY4-60" fmla="*/ 0 h 207825"/>
                  <a:gd name="connsiteX0-61" fmla="*/ 16552 w 621392"/>
                  <a:gd name="connsiteY0-62" fmla="*/ 0 h 207825"/>
                  <a:gd name="connsiteX1-63" fmla="*/ 188002 w 621392"/>
                  <a:gd name="connsiteY1-64" fmla="*/ 190500 h 207825"/>
                  <a:gd name="connsiteX2-65" fmla="*/ 481689 w 621392"/>
                  <a:gd name="connsiteY2-66" fmla="*/ 177800 h 207825"/>
                  <a:gd name="connsiteX3-67" fmla="*/ 621390 w 621392"/>
                  <a:gd name="connsiteY3-68" fmla="*/ 3175 h 207825"/>
                  <a:gd name="connsiteX4-69" fmla="*/ 16552 w 621392"/>
                  <a:gd name="connsiteY4-70" fmla="*/ 0 h 207825"/>
                  <a:gd name="connsiteX0-71" fmla="*/ 72 w 604912"/>
                  <a:gd name="connsiteY0-72" fmla="*/ 0 h 207825"/>
                  <a:gd name="connsiteX1-73" fmla="*/ 171522 w 604912"/>
                  <a:gd name="connsiteY1-74" fmla="*/ 190500 h 207825"/>
                  <a:gd name="connsiteX2-75" fmla="*/ 465209 w 604912"/>
                  <a:gd name="connsiteY2-76" fmla="*/ 177800 h 207825"/>
                  <a:gd name="connsiteX3-77" fmla="*/ 604910 w 604912"/>
                  <a:gd name="connsiteY3-78" fmla="*/ 3175 h 207825"/>
                  <a:gd name="connsiteX4-79" fmla="*/ 72 w 604912"/>
                  <a:gd name="connsiteY4-80" fmla="*/ 0 h 207825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604912" h="207825">
                    <a:moveTo>
                      <a:pt x="72" y="0"/>
                    </a:moveTo>
                    <a:cubicBezTo>
                      <a:pt x="-3103" y="43921"/>
                      <a:pt x="99555" y="160867"/>
                      <a:pt x="171522" y="190500"/>
                    </a:cubicBezTo>
                    <a:cubicBezTo>
                      <a:pt x="245870" y="220133"/>
                      <a:pt x="392978" y="209021"/>
                      <a:pt x="465209" y="177800"/>
                    </a:cubicBezTo>
                    <a:cubicBezTo>
                      <a:pt x="535059" y="148167"/>
                      <a:pt x="605440" y="75670"/>
                      <a:pt x="604910" y="3175"/>
                    </a:cubicBezTo>
                    <a:lnTo>
                      <a:pt x="72" y="0"/>
                    </a:lnTo>
                    <a:close/>
                  </a:path>
                </a:pathLst>
              </a:custGeom>
              <a:solidFill>
                <a:srgbClr val="FBEBD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任意多边形 32"/>
              <p:cNvSpPr/>
              <p:nvPr/>
            </p:nvSpPr>
            <p:spPr>
              <a:xfrm flipH="1" flipV="1">
                <a:off x="3849460" y="5258552"/>
                <a:ext cx="604912" cy="207825"/>
              </a:xfrm>
              <a:custGeom>
                <a:avLst/>
                <a:gdLst>
                  <a:gd name="connsiteX0" fmla="*/ 0 w 571500"/>
                  <a:gd name="connsiteY0" fmla="*/ 0 h 190500"/>
                  <a:gd name="connsiteX1" fmla="*/ 152400 w 571500"/>
                  <a:gd name="connsiteY1" fmla="*/ 190500 h 190500"/>
                  <a:gd name="connsiteX2" fmla="*/ 431800 w 571500"/>
                  <a:gd name="connsiteY2" fmla="*/ 177800 h 190500"/>
                  <a:gd name="connsiteX3" fmla="*/ 571500 w 571500"/>
                  <a:gd name="connsiteY3" fmla="*/ 12700 h 190500"/>
                  <a:gd name="connsiteX4" fmla="*/ 0 w 571500"/>
                  <a:gd name="connsiteY4" fmla="*/ 0 h 190500"/>
                  <a:gd name="connsiteX0-1" fmla="*/ 18062 w 589562"/>
                  <a:gd name="connsiteY0-2" fmla="*/ 0 h 190500"/>
                  <a:gd name="connsiteX1-3" fmla="*/ 170462 w 589562"/>
                  <a:gd name="connsiteY1-4" fmla="*/ 190500 h 190500"/>
                  <a:gd name="connsiteX2-5" fmla="*/ 449862 w 589562"/>
                  <a:gd name="connsiteY2-6" fmla="*/ 177800 h 190500"/>
                  <a:gd name="connsiteX3-7" fmla="*/ 589562 w 589562"/>
                  <a:gd name="connsiteY3-8" fmla="*/ 12700 h 190500"/>
                  <a:gd name="connsiteX4-9" fmla="*/ 18062 w 589562"/>
                  <a:gd name="connsiteY4-10" fmla="*/ 0 h 190500"/>
                  <a:gd name="connsiteX0-11" fmla="*/ 18062 w 609395"/>
                  <a:gd name="connsiteY0-12" fmla="*/ 0 h 190500"/>
                  <a:gd name="connsiteX1-13" fmla="*/ 170462 w 609395"/>
                  <a:gd name="connsiteY1-14" fmla="*/ 190500 h 190500"/>
                  <a:gd name="connsiteX2-15" fmla="*/ 449862 w 609395"/>
                  <a:gd name="connsiteY2-16" fmla="*/ 177800 h 190500"/>
                  <a:gd name="connsiteX3-17" fmla="*/ 589562 w 609395"/>
                  <a:gd name="connsiteY3-18" fmla="*/ 12700 h 190500"/>
                  <a:gd name="connsiteX4-19" fmla="*/ 18062 w 609395"/>
                  <a:gd name="connsiteY4-20" fmla="*/ 0 h 190500"/>
                  <a:gd name="connsiteX0-21" fmla="*/ 18062 w 589564"/>
                  <a:gd name="connsiteY0-22" fmla="*/ 0 h 190500"/>
                  <a:gd name="connsiteX1-23" fmla="*/ 170462 w 589564"/>
                  <a:gd name="connsiteY1-24" fmla="*/ 190500 h 190500"/>
                  <a:gd name="connsiteX2-25" fmla="*/ 449862 w 589564"/>
                  <a:gd name="connsiteY2-26" fmla="*/ 177800 h 190500"/>
                  <a:gd name="connsiteX3-27" fmla="*/ 589562 w 589564"/>
                  <a:gd name="connsiteY3-28" fmla="*/ 12700 h 190500"/>
                  <a:gd name="connsiteX4-29" fmla="*/ 18062 w 589564"/>
                  <a:gd name="connsiteY4-30" fmla="*/ 0 h 190500"/>
                  <a:gd name="connsiteX0-31" fmla="*/ 18062 w 603852"/>
                  <a:gd name="connsiteY0-32" fmla="*/ 0 h 190500"/>
                  <a:gd name="connsiteX1-33" fmla="*/ 170462 w 603852"/>
                  <a:gd name="connsiteY1-34" fmla="*/ 190500 h 190500"/>
                  <a:gd name="connsiteX2-35" fmla="*/ 449862 w 603852"/>
                  <a:gd name="connsiteY2-36" fmla="*/ 177800 h 190500"/>
                  <a:gd name="connsiteX3-37" fmla="*/ 603850 w 603852"/>
                  <a:gd name="connsiteY3-38" fmla="*/ 3175 h 190500"/>
                  <a:gd name="connsiteX4-39" fmla="*/ 18062 w 603852"/>
                  <a:gd name="connsiteY4-40" fmla="*/ 0 h 190500"/>
                  <a:gd name="connsiteX0-41" fmla="*/ 18062 w 603852"/>
                  <a:gd name="connsiteY0-42" fmla="*/ 0 h 190500"/>
                  <a:gd name="connsiteX1-43" fmla="*/ 170462 w 603852"/>
                  <a:gd name="connsiteY1-44" fmla="*/ 190500 h 190500"/>
                  <a:gd name="connsiteX2-45" fmla="*/ 464149 w 603852"/>
                  <a:gd name="connsiteY2-46" fmla="*/ 177800 h 190500"/>
                  <a:gd name="connsiteX3-47" fmla="*/ 603850 w 603852"/>
                  <a:gd name="connsiteY3-48" fmla="*/ 3175 h 190500"/>
                  <a:gd name="connsiteX4-49" fmla="*/ 18062 w 603852"/>
                  <a:gd name="connsiteY4-50" fmla="*/ 0 h 190500"/>
                  <a:gd name="connsiteX0-51" fmla="*/ 18062 w 603852"/>
                  <a:gd name="connsiteY0-52" fmla="*/ 0 h 207825"/>
                  <a:gd name="connsiteX1-53" fmla="*/ 170462 w 603852"/>
                  <a:gd name="connsiteY1-54" fmla="*/ 190500 h 207825"/>
                  <a:gd name="connsiteX2-55" fmla="*/ 464149 w 603852"/>
                  <a:gd name="connsiteY2-56" fmla="*/ 177800 h 207825"/>
                  <a:gd name="connsiteX3-57" fmla="*/ 603850 w 603852"/>
                  <a:gd name="connsiteY3-58" fmla="*/ 3175 h 207825"/>
                  <a:gd name="connsiteX4-59" fmla="*/ 18062 w 603852"/>
                  <a:gd name="connsiteY4-60" fmla="*/ 0 h 207825"/>
                  <a:gd name="connsiteX0-61" fmla="*/ 16552 w 621392"/>
                  <a:gd name="connsiteY0-62" fmla="*/ 0 h 207825"/>
                  <a:gd name="connsiteX1-63" fmla="*/ 188002 w 621392"/>
                  <a:gd name="connsiteY1-64" fmla="*/ 190500 h 207825"/>
                  <a:gd name="connsiteX2-65" fmla="*/ 481689 w 621392"/>
                  <a:gd name="connsiteY2-66" fmla="*/ 177800 h 207825"/>
                  <a:gd name="connsiteX3-67" fmla="*/ 621390 w 621392"/>
                  <a:gd name="connsiteY3-68" fmla="*/ 3175 h 207825"/>
                  <a:gd name="connsiteX4-69" fmla="*/ 16552 w 621392"/>
                  <a:gd name="connsiteY4-70" fmla="*/ 0 h 207825"/>
                  <a:gd name="connsiteX0-71" fmla="*/ 72 w 604912"/>
                  <a:gd name="connsiteY0-72" fmla="*/ 0 h 207825"/>
                  <a:gd name="connsiteX1-73" fmla="*/ 171522 w 604912"/>
                  <a:gd name="connsiteY1-74" fmla="*/ 190500 h 207825"/>
                  <a:gd name="connsiteX2-75" fmla="*/ 465209 w 604912"/>
                  <a:gd name="connsiteY2-76" fmla="*/ 177800 h 207825"/>
                  <a:gd name="connsiteX3-77" fmla="*/ 604910 w 604912"/>
                  <a:gd name="connsiteY3-78" fmla="*/ 3175 h 207825"/>
                  <a:gd name="connsiteX4-79" fmla="*/ 72 w 604912"/>
                  <a:gd name="connsiteY4-80" fmla="*/ 0 h 207825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604912" h="207825">
                    <a:moveTo>
                      <a:pt x="72" y="0"/>
                    </a:moveTo>
                    <a:cubicBezTo>
                      <a:pt x="-3103" y="43921"/>
                      <a:pt x="99555" y="160867"/>
                      <a:pt x="171522" y="190500"/>
                    </a:cubicBezTo>
                    <a:cubicBezTo>
                      <a:pt x="245870" y="220133"/>
                      <a:pt x="392978" y="209021"/>
                      <a:pt x="465209" y="177800"/>
                    </a:cubicBezTo>
                    <a:cubicBezTo>
                      <a:pt x="535059" y="148167"/>
                      <a:pt x="605440" y="75670"/>
                      <a:pt x="604910" y="3175"/>
                    </a:cubicBezTo>
                    <a:lnTo>
                      <a:pt x="72" y="0"/>
                    </a:lnTo>
                    <a:close/>
                  </a:path>
                </a:pathLst>
              </a:custGeom>
              <a:solidFill>
                <a:srgbClr val="FBEBD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 flipH="1">
              <a:off x="11293840" y="72127"/>
              <a:ext cx="1107585" cy="1460075"/>
              <a:chOff x="-596909" y="0"/>
              <a:chExt cx="5392789" cy="6997700"/>
            </a:xfrm>
            <a:effectLst>
              <a:outerShdw blurRad="292100" dist="38100" sx="105000" sy="105000" algn="l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24" name="组合 23"/>
              <p:cNvGrpSpPr/>
              <p:nvPr/>
            </p:nvGrpSpPr>
            <p:grpSpPr>
              <a:xfrm>
                <a:off x="-596909" y="0"/>
                <a:ext cx="5392789" cy="6997700"/>
                <a:chOff x="-939809" y="-779780"/>
                <a:chExt cx="5392789" cy="6997700"/>
              </a:xfrm>
            </p:grpSpPr>
            <p:sp>
              <p:nvSpPr>
                <p:cNvPr id="27" name="任意多边形 26"/>
                <p:cNvSpPr/>
                <p:nvPr/>
              </p:nvSpPr>
              <p:spPr>
                <a:xfrm rot="18198067">
                  <a:off x="-1155557" y="-386090"/>
                  <a:ext cx="2951193" cy="2519697"/>
                </a:xfrm>
                <a:custGeom>
                  <a:avLst/>
                  <a:gdLst>
                    <a:gd name="connsiteX0" fmla="*/ 25400 w 2844800"/>
                    <a:gd name="connsiteY0" fmla="*/ 1828800 h 2667000"/>
                    <a:gd name="connsiteX1" fmla="*/ 63500 w 2844800"/>
                    <a:gd name="connsiteY1" fmla="*/ 1778000 h 2667000"/>
                    <a:gd name="connsiteX2" fmla="*/ 2844800 w 2844800"/>
                    <a:gd name="connsiteY2" fmla="*/ 0 h 2667000"/>
                    <a:gd name="connsiteX3" fmla="*/ 2781300 w 2844800"/>
                    <a:gd name="connsiteY3" fmla="*/ 698500 h 2667000"/>
                    <a:gd name="connsiteX4" fmla="*/ 0 w 2844800"/>
                    <a:gd name="connsiteY4" fmla="*/ 2667000 h 2667000"/>
                    <a:gd name="connsiteX5" fmla="*/ 25400 w 2844800"/>
                    <a:gd name="connsiteY5" fmla="*/ 1828800 h 2667000"/>
                    <a:gd name="connsiteX0-1" fmla="*/ 25400 w 3161843"/>
                    <a:gd name="connsiteY0-2" fmla="*/ 1870490 h 2708690"/>
                    <a:gd name="connsiteX1-3" fmla="*/ 63500 w 3161843"/>
                    <a:gd name="connsiteY1-4" fmla="*/ 1819690 h 2708690"/>
                    <a:gd name="connsiteX2-5" fmla="*/ 2844800 w 3161843"/>
                    <a:gd name="connsiteY2-6" fmla="*/ 41690 h 2708690"/>
                    <a:gd name="connsiteX3-7" fmla="*/ 2781300 w 3161843"/>
                    <a:gd name="connsiteY3-8" fmla="*/ 740190 h 2708690"/>
                    <a:gd name="connsiteX4-9" fmla="*/ 0 w 3161843"/>
                    <a:gd name="connsiteY4-10" fmla="*/ 2708690 h 2708690"/>
                    <a:gd name="connsiteX5-11" fmla="*/ 25400 w 3161843"/>
                    <a:gd name="connsiteY5-12" fmla="*/ 1870490 h 2708690"/>
                    <a:gd name="connsiteX0-13" fmla="*/ 25400 w 3022149"/>
                    <a:gd name="connsiteY0-14" fmla="*/ 1828800 h 2667000"/>
                    <a:gd name="connsiteX1-15" fmla="*/ 63500 w 3022149"/>
                    <a:gd name="connsiteY1-16" fmla="*/ 1778000 h 2667000"/>
                    <a:gd name="connsiteX2-17" fmla="*/ 2844800 w 3022149"/>
                    <a:gd name="connsiteY2-18" fmla="*/ 0 h 2667000"/>
                    <a:gd name="connsiteX3-19" fmla="*/ 2781300 w 3022149"/>
                    <a:gd name="connsiteY3-20" fmla="*/ 698500 h 2667000"/>
                    <a:gd name="connsiteX4-21" fmla="*/ 0 w 3022149"/>
                    <a:gd name="connsiteY4-22" fmla="*/ 2667000 h 2667000"/>
                    <a:gd name="connsiteX5-23" fmla="*/ 25400 w 3022149"/>
                    <a:gd name="connsiteY5-24" fmla="*/ 1828800 h 2667000"/>
                    <a:gd name="connsiteX0-25" fmla="*/ 175315 w 3160328"/>
                    <a:gd name="connsiteY0-26" fmla="*/ 1836532 h 2674732"/>
                    <a:gd name="connsiteX1-27" fmla="*/ 213415 w 3160328"/>
                    <a:gd name="connsiteY1-28" fmla="*/ 1785732 h 2674732"/>
                    <a:gd name="connsiteX2-29" fmla="*/ 2957497 w 3160328"/>
                    <a:gd name="connsiteY2-30" fmla="*/ 0 h 2674732"/>
                    <a:gd name="connsiteX3-31" fmla="*/ 2931215 w 3160328"/>
                    <a:gd name="connsiteY3-32" fmla="*/ 706232 h 2674732"/>
                    <a:gd name="connsiteX4-33" fmla="*/ 149915 w 3160328"/>
                    <a:gd name="connsiteY4-34" fmla="*/ 2674732 h 2674732"/>
                    <a:gd name="connsiteX5-35" fmla="*/ 175315 w 3160328"/>
                    <a:gd name="connsiteY5-36" fmla="*/ 1836532 h 2674732"/>
                    <a:gd name="connsiteX0-37" fmla="*/ 175315 w 3122682"/>
                    <a:gd name="connsiteY0-38" fmla="*/ 1836532 h 2674732"/>
                    <a:gd name="connsiteX1-39" fmla="*/ 213415 w 3122682"/>
                    <a:gd name="connsiteY1-40" fmla="*/ 1785732 h 2674732"/>
                    <a:gd name="connsiteX2-41" fmla="*/ 2957497 w 3122682"/>
                    <a:gd name="connsiteY2-42" fmla="*/ 0 h 2674732"/>
                    <a:gd name="connsiteX3-43" fmla="*/ 2931215 w 3122682"/>
                    <a:gd name="connsiteY3-44" fmla="*/ 706232 h 2674732"/>
                    <a:gd name="connsiteX4-45" fmla="*/ 149915 w 3122682"/>
                    <a:gd name="connsiteY4-46" fmla="*/ 2674732 h 2674732"/>
                    <a:gd name="connsiteX5-47" fmla="*/ 175315 w 3122682"/>
                    <a:gd name="connsiteY5-48" fmla="*/ 1836532 h 2674732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</a:cxnLst>
                  <a:rect l="l" t="t" r="r" b="b"/>
                  <a:pathLst>
                    <a:path w="3122682" h="2674732">
                      <a:moveTo>
                        <a:pt x="175315" y="1836532"/>
                      </a:moveTo>
                      <a:cubicBezTo>
                        <a:pt x="188015" y="1819599"/>
                        <a:pt x="-250282" y="2091821"/>
                        <a:pt x="213415" y="1785732"/>
                      </a:cubicBezTo>
                      <a:lnTo>
                        <a:pt x="2957497" y="0"/>
                      </a:lnTo>
                      <a:cubicBezTo>
                        <a:pt x="3004064" y="35983"/>
                        <a:pt x="3320008" y="205063"/>
                        <a:pt x="2931215" y="706232"/>
                      </a:cubicBezTo>
                      <a:lnTo>
                        <a:pt x="149915" y="2674732"/>
                      </a:lnTo>
                      <a:lnTo>
                        <a:pt x="175315" y="1836532"/>
                      </a:lnTo>
                      <a:close/>
                    </a:path>
                  </a:pathLst>
                </a:custGeom>
                <a:solidFill>
                  <a:srgbClr val="CFA17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8" name="任意多边形 27"/>
                <p:cNvSpPr/>
                <p:nvPr/>
              </p:nvSpPr>
              <p:spPr>
                <a:xfrm rot="20117566">
                  <a:off x="-780002" y="-620129"/>
                  <a:ext cx="2856181" cy="2512413"/>
                </a:xfrm>
                <a:custGeom>
                  <a:avLst/>
                  <a:gdLst>
                    <a:gd name="connsiteX0" fmla="*/ 25400 w 2844800"/>
                    <a:gd name="connsiteY0" fmla="*/ 1828800 h 2667000"/>
                    <a:gd name="connsiteX1" fmla="*/ 63500 w 2844800"/>
                    <a:gd name="connsiteY1" fmla="*/ 1778000 h 2667000"/>
                    <a:gd name="connsiteX2" fmla="*/ 2844800 w 2844800"/>
                    <a:gd name="connsiteY2" fmla="*/ 0 h 2667000"/>
                    <a:gd name="connsiteX3" fmla="*/ 2781300 w 2844800"/>
                    <a:gd name="connsiteY3" fmla="*/ 698500 h 2667000"/>
                    <a:gd name="connsiteX4" fmla="*/ 0 w 2844800"/>
                    <a:gd name="connsiteY4" fmla="*/ 2667000 h 2667000"/>
                    <a:gd name="connsiteX5" fmla="*/ 25400 w 2844800"/>
                    <a:gd name="connsiteY5" fmla="*/ 1828800 h 2667000"/>
                    <a:gd name="connsiteX0-1" fmla="*/ 25400 w 3161843"/>
                    <a:gd name="connsiteY0-2" fmla="*/ 1870490 h 2708690"/>
                    <a:gd name="connsiteX1-3" fmla="*/ 63500 w 3161843"/>
                    <a:gd name="connsiteY1-4" fmla="*/ 1819690 h 2708690"/>
                    <a:gd name="connsiteX2-5" fmla="*/ 2844800 w 3161843"/>
                    <a:gd name="connsiteY2-6" fmla="*/ 41690 h 2708690"/>
                    <a:gd name="connsiteX3-7" fmla="*/ 2781300 w 3161843"/>
                    <a:gd name="connsiteY3-8" fmla="*/ 740190 h 2708690"/>
                    <a:gd name="connsiteX4-9" fmla="*/ 0 w 3161843"/>
                    <a:gd name="connsiteY4-10" fmla="*/ 2708690 h 2708690"/>
                    <a:gd name="connsiteX5-11" fmla="*/ 25400 w 3161843"/>
                    <a:gd name="connsiteY5-12" fmla="*/ 1870490 h 2708690"/>
                    <a:gd name="connsiteX0-13" fmla="*/ 25400 w 3022149"/>
                    <a:gd name="connsiteY0-14" fmla="*/ 1828800 h 2667000"/>
                    <a:gd name="connsiteX1-15" fmla="*/ 63500 w 3022149"/>
                    <a:gd name="connsiteY1-16" fmla="*/ 1778000 h 2667000"/>
                    <a:gd name="connsiteX2-17" fmla="*/ 2844800 w 3022149"/>
                    <a:gd name="connsiteY2-18" fmla="*/ 0 h 2667000"/>
                    <a:gd name="connsiteX3-19" fmla="*/ 2781300 w 3022149"/>
                    <a:gd name="connsiteY3-20" fmla="*/ 698500 h 2667000"/>
                    <a:gd name="connsiteX4-21" fmla="*/ 0 w 3022149"/>
                    <a:gd name="connsiteY4-22" fmla="*/ 2667000 h 2667000"/>
                    <a:gd name="connsiteX5-23" fmla="*/ 25400 w 3022149"/>
                    <a:gd name="connsiteY5-24" fmla="*/ 1828800 h 2667000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</a:cxnLst>
                  <a:rect l="l" t="t" r="r" b="b"/>
                  <a:pathLst>
                    <a:path w="3022149" h="2667000">
                      <a:moveTo>
                        <a:pt x="25400" y="1828800"/>
                      </a:moveTo>
                      <a:lnTo>
                        <a:pt x="63500" y="1778000"/>
                      </a:lnTo>
                      <a:lnTo>
                        <a:pt x="2844800" y="0"/>
                      </a:lnTo>
                      <a:cubicBezTo>
                        <a:pt x="2891367" y="35983"/>
                        <a:pt x="3255433" y="254000"/>
                        <a:pt x="2781300" y="698500"/>
                      </a:cubicBezTo>
                      <a:lnTo>
                        <a:pt x="0" y="2667000"/>
                      </a:lnTo>
                      <a:lnTo>
                        <a:pt x="25400" y="1828800"/>
                      </a:lnTo>
                      <a:close/>
                    </a:path>
                  </a:pathLst>
                </a:custGeom>
                <a:solidFill>
                  <a:srgbClr val="DFB28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9" name="任意多边形 28"/>
                <p:cNvSpPr/>
                <p:nvPr/>
              </p:nvSpPr>
              <p:spPr>
                <a:xfrm>
                  <a:off x="-102029" y="-779780"/>
                  <a:ext cx="3022149" cy="2667000"/>
                </a:xfrm>
                <a:custGeom>
                  <a:avLst/>
                  <a:gdLst>
                    <a:gd name="connsiteX0" fmla="*/ 25400 w 2844800"/>
                    <a:gd name="connsiteY0" fmla="*/ 1828800 h 2667000"/>
                    <a:gd name="connsiteX1" fmla="*/ 63500 w 2844800"/>
                    <a:gd name="connsiteY1" fmla="*/ 1778000 h 2667000"/>
                    <a:gd name="connsiteX2" fmla="*/ 2844800 w 2844800"/>
                    <a:gd name="connsiteY2" fmla="*/ 0 h 2667000"/>
                    <a:gd name="connsiteX3" fmla="*/ 2781300 w 2844800"/>
                    <a:gd name="connsiteY3" fmla="*/ 698500 h 2667000"/>
                    <a:gd name="connsiteX4" fmla="*/ 0 w 2844800"/>
                    <a:gd name="connsiteY4" fmla="*/ 2667000 h 2667000"/>
                    <a:gd name="connsiteX5" fmla="*/ 25400 w 2844800"/>
                    <a:gd name="connsiteY5" fmla="*/ 1828800 h 2667000"/>
                    <a:gd name="connsiteX0-1" fmla="*/ 25400 w 3161843"/>
                    <a:gd name="connsiteY0-2" fmla="*/ 1870490 h 2708690"/>
                    <a:gd name="connsiteX1-3" fmla="*/ 63500 w 3161843"/>
                    <a:gd name="connsiteY1-4" fmla="*/ 1819690 h 2708690"/>
                    <a:gd name="connsiteX2-5" fmla="*/ 2844800 w 3161843"/>
                    <a:gd name="connsiteY2-6" fmla="*/ 41690 h 2708690"/>
                    <a:gd name="connsiteX3-7" fmla="*/ 2781300 w 3161843"/>
                    <a:gd name="connsiteY3-8" fmla="*/ 740190 h 2708690"/>
                    <a:gd name="connsiteX4-9" fmla="*/ 0 w 3161843"/>
                    <a:gd name="connsiteY4-10" fmla="*/ 2708690 h 2708690"/>
                    <a:gd name="connsiteX5-11" fmla="*/ 25400 w 3161843"/>
                    <a:gd name="connsiteY5-12" fmla="*/ 1870490 h 2708690"/>
                    <a:gd name="connsiteX0-13" fmla="*/ 25400 w 3022149"/>
                    <a:gd name="connsiteY0-14" fmla="*/ 1828800 h 2667000"/>
                    <a:gd name="connsiteX1-15" fmla="*/ 63500 w 3022149"/>
                    <a:gd name="connsiteY1-16" fmla="*/ 1778000 h 2667000"/>
                    <a:gd name="connsiteX2-17" fmla="*/ 2844800 w 3022149"/>
                    <a:gd name="connsiteY2-18" fmla="*/ 0 h 2667000"/>
                    <a:gd name="connsiteX3-19" fmla="*/ 2781300 w 3022149"/>
                    <a:gd name="connsiteY3-20" fmla="*/ 698500 h 2667000"/>
                    <a:gd name="connsiteX4-21" fmla="*/ 0 w 3022149"/>
                    <a:gd name="connsiteY4-22" fmla="*/ 2667000 h 2667000"/>
                    <a:gd name="connsiteX5-23" fmla="*/ 25400 w 3022149"/>
                    <a:gd name="connsiteY5-24" fmla="*/ 1828800 h 2667000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</a:cxnLst>
                  <a:rect l="l" t="t" r="r" b="b"/>
                  <a:pathLst>
                    <a:path w="3022149" h="2667000">
                      <a:moveTo>
                        <a:pt x="25400" y="1828800"/>
                      </a:moveTo>
                      <a:lnTo>
                        <a:pt x="63500" y="1778000"/>
                      </a:lnTo>
                      <a:lnTo>
                        <a:pt x="2844800" y="0"/>
                      </a:lnTo>
                      <a:cubicBezTo>
                        <a:pt x="2891367" y="35983"/>
                        <a:pt x="3255433" y="254000"/>
                        <a:pt x="2781300" y="698500"/>
                      </a:cubicBezTo>
                      <a:lnTo>
                        <a:pt x="0" y="2667000"/>
                      </a:lnTo>
                      <a:lnTo>
                        <a:pt x="25400" y="1828800"/>
                      </a:lnTo>
                      <a:close/>
                    </a:path>
                  </a:pathLst>
                </a:custGeom>
                <a:solidFill>
                  <a:srgbClr val="EEC29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0" name="任意多边形 29"/>
                <p:cNvSpPr/>
                <p:nvPr/>
              </p:nvSpPr>
              <p:spPr>
                <a:xfrm>
                  <a:off x="-104782" y="553720"/>
                  <a:ext cx="4557762" cy="5664200"/>
                </a:xfrm>
                <a:custGeom>
                  <a:avLst/>
                  <a:gdLst>
                    <a:gd name="connsiteX0" fmla="*/ 12700 w 4546600"/>
                    <a:gd name="connsiteY0" fmla="*/ 1397000 h 5664200"/>
                    <a:gd name="connsiteX1" fmla="*/ 165100 w 4546600"/>
                    <a:gd name="connsiteY1" fmla="*/ 762000 h 5664200"/>
                    <a:gd name="connsiteX2" fmla="*/ 622300 w 4546600"/>
                    <a:gd name="connsiteY2" fmla="*/ 317500 h 5664200"/>
                    <a:gd name="connsiteX3" fmla="*/ 1016000 w 4546600"/>
                    <a:gd name="connsiteY3" fmla="*/ 63500 h 5664200"/>
                    <a:gd name="connsiteX4" fmla="*/ 1320800 w 4546600"/>
                    <a:gd name="connsiteY4" fmla="*/ 12700 h 5664200"/>
                    <a:gd name="connsiteX5" fmla="*/ 4521200 w 4546600"/>
                    <a:gd name="connsiteY5" fmla="*/ 0 h 5664200"/>
                    <a:gd name="connsiteX6" fmla="*/ 4394200 w 4546600"/>
                    <a:gd name="connsiteY6" fmla="*/ 393700 h 5664200"/>
                    <a:gd name="connsiteX7" fmla="*/ 4089400 w 4546600"/>
                    <a:gd name="connsiteY7" fmla="*/ 571500 h 5664200"/>
                    <a:gd name="connsiteX8" fmla="*/ 2311400 w 4546600"/>
                    <a:gd name="connsiteY8" fmla="*/ 558800 h 5664200"/>
                    <a:gd name="connsiteX9" fmla="*/ 1206500 w 4546600"/>
                    <a:gd name="connsiteY9" fmla="*/ 1257300 h 5664200"/>
                    <a:gd name="connsiteX10" fmla="*/ 990600 w 4546600"/>
                    <a:gd name="connsiteY10" fmla="*/ 2336800 h 5664200"/>
                    <a:gd name="connsiteX11" fmla="*/ 1447800 w 4546600"/>
                    <a:gd name="connsiteY11" fmla="*/ 3187700 h 5664200"/>
                    <a:gd name="connsiteX12" fmla="*/ 2590800 w 4546600"/>
                    <a:gd name="connsiteY12" fmla="*/ 3581400 h 5664200"/>
                    <a:gd name="connsiteX13" fmla="*/ 4025900 w 4546600"/>
                    <a:gd name="connsiteY13" fmla="*/ 3556000 h 5664200"/>
                    <a:gd name="connsiteX14" fmla="*/ 4508500 w 4546600"/>
                    <a:gd name="connsiteY14" fmla="*/ 3848100 h 5664200"/>
                    <a:gd name="connsiteX15" fmla="*/ 4546600 w 4546600"/>
                    <a:gd name="connsiteY15" fmla="*/ 4140200 h 5664200"/>
                    <a:gd name="connsiteX16" fmla="*/ 1295400 w 4546600"/>
                    <a:gd name="connsiteY16" fmla="*/ 4114800 h 5664200"/>
                    <a:gd name="connsiteX17" fmla="*/ 381000 w 4546600"/>
                    <a:gd name="connsiteY17" fmla="*/ 4686300 h 5664200"/>
                    <a:gd name="connsiteX18" fmla="*/ 0 w 4546600"/>
                    <a:gd name="connsiteY18" fmla="*/ 5664200 h 5664200"/>
                    <a:gd name="connsiteX19" fmla="*/ 12700 w 4546600"/>
                    <a:gd name="connsiteY19" fmla="*/ 1397000 h 5664200"/>
                    <a:gd name="connsiteX0-1" fmla="*/ 12700 w 4546600"/>
                    <a:gd name="connsiteY0-2" fmla="*/ 1397000 h 5664200"/>
                    <a:gd name="connsiteX1-3" fmla="*/ 165100 w 4546600"/>
                    <a:gd name="connsiteY1-4" fmla="*/ 762000 h 5664200"/>
                    <a:gd name="connsiteX2-5" fmla="*/ 622300 w 4546600"/>
                    <a:gd name="connsiteY2-6" fmla="*/ 317500 h 5664200"/>
                    <a:gd name="connsiteX3-7" fmla="*/ 1016000 w 4546600"/>
                    <a:gd name="connsiteY3-8" fmla="*/ 63500 h 5664200"/>
                    <a:gd name="connsiteX4-9" fmla="*/ 1320800 w 4546600"/>
                    <a:gd name="connsiteY4-10" fmla="*/ 12700 h 5664200"/>
                    <a:gd name="connsiteX5-11" fmla="*/ 4521200 w 4546600"/>
                    <a:gd name="connsiteY5-12" fmla="*/ 0 h 5664200"/>
                    <a:gd name="connsiteX6-13" fmla="*/ 4394200 w 4546600"/>
                    <a:gd name="connsiteY6-14" fmla="*/ 393700 h 5664200"/>
                    <a:gd name="connsiteX7-15" fmla="*/ 4089400 w 4546600"/>
                    <a:gd name="connsiteY7-16" fmla="*/ 571500 h 5664200"/>
                    <a:gd name="connsiteX8-17" fmla="*/ 2311400 w 4546600"/>
                    <a:gd name="connsiteY8-18" fmla="*/ 558800 h 5664200"/>
                    <a:gd name="connsiteX9-19" fmla="*/ 1206500 w 4546600"/>
                    <a:gd name="connsiteY9-20" fmla="*/ 1257300 h 5664200"/>
                    <a:gd name="connsiteX10-21" fmla="*/ 990600 w 4546600"/>
                    <a:gd name="connsiteY10-22" fmla="*/ 2336800 h 5664200"/>
                    <a:gd name="connsiteX11-23" fmla="*/ 1447800 w 4546600"/>
                    <a:gd name="connsiteY11-24" fmla="*/ 3187700 h 5664200"/>
                    <a:gd name="connsiteX12-25" fmla="*/ 2590800 w 4546600"/>
                    <a:gd name="connsiteY12-26" fmla="*/ 3581400 h 5664200"/>
                    <a:gd name="connsiteX13-27" fmla="*/ 4025900 w 4546600"/>
                    <a:gd name="connsiteY13-28" fmla="*/ 3556000 h 5664200"/>
                    <a:gd name="connsiteX14-29" fmla="*/ 4508500 w 4546600"/>
                    <a:gd name="connsiteY14-30" fmla="*/ 3848100 h 5664200"/>
                    <a:gd name="connsiteX15-31" fmla="*/ 4546600 w 4546600"/>
                    <a:gd name="connsiteY15-32" fmla="*/ 4140200 h 5664200"/>
                    <a:gd name="connsiteX16-33" fmla="*/ 1295400 w 4546600"/>
                    <a:gd name="connsiteY16-34" fmla="*/ 4114800 h 5664200"/>
                    <a:gd name="connsiteX17-35" fmla="*/ 381000 w 4546600"/>
                    <a:gd name="connsiteY17-36" fmla="*/ 4686300 h 5664200"/>
                    <a:gd name="connsiteX18-37" fmla="*/ 0 w 4546600"/>
                    <a:gd name="connsiteY18-38" fmla="*/ 5664200 h 5664200"/>
                    <a:gd name="connsiteX19-39" fmla="*/ 12700 w 4546600"/>
                    <a:gd name="connsiteY19-40" fmla="*/ 1397000 h 5664200"/>
                    <a:gd name="connsiteX0-41" fmla="*/ 12700 w 4546600"/>
                    <a:gd name="connsiteY0-42" fmla="*/ 1397000 h 5664200"/>
                    <a:gd name="connsiteX1-43" fmla="*/ 165100 w 4546600"/>
                    <a:gd name="connsiteY1-44" fmla="*/ 762000 h 5664200"/>
                    <a:gd name="connsiteX2-45" fmla="*/ 622300 w 4546600"/>
                    <a:gd name="connsiteY2-46" fmla="*/ 317500 h 5664200"/>
                    <a:gd name="connsiteX3-47" fmla="*/ 1016000 w 4546600"/>
                    <a:gd name="connsiteY3-48" fmla="*/ 63500 h 5664200"/>
                    <a:gd name="connsiteX4-49" fmla="*/ 1320800 w 4546600"/>
                    <a:gd name="connsiteY4-50" fmla="*/ 12700 h 5664200"/>
                    <a:gd name="connsiteX5-51" fmla="*/ 4521200 w 4546600"/>
                    <a:gd name="connsiteY5-52" fmla="*/ 0 h 5664200"/>
                    <a:gd name="connsiteX6-53" fmla="*/ 4394200 w 4546600"/>
                    <a:gd name="connsiteY6-54" fmla="*/ 393700 h 5664200"/>
                    <a:gd name="connsiteX7-55" fmla="*/ 4089400 w 4546600"/>
                    <a:gd name="connsiteY7-56" fmla="*/ 571500 h 5664200"/>
                    <a:gd name="connsiteX8-57" fmla="*/ 2311400 w 4546600"/>
                    <a:gd name="connsiteY8-58" fmla="*/ 558800 h 5664200"/>
                    <a:gd name="connsiteX9-59" fmla="*/ 1206500 w 4546600"/>
                    <a:gd name="connsiteY9-60" fmla="*/ 1257300 h 5664200"/>
                    <a:gd name="connsiteX10-61" fmla="*/ 990600 w 4546600"/>
                    <a:gd name="connsiteY10-62" fmla="*/ 2336800 h 5664200"/>
                    <a:gd name="connsiteX11-63" fmla="*/ 1447800 w 4546600"/>
                    <a:gd name="connsiteY11-64" fmla="*/ 3187700 h 5664200"/>
                    <a:gd name="connsiteX12-65" fmla="*/ 2590800 w 4546600"/>
                    <a:gd name="connsiteY12-66" fmla="*/ 3581400 h 5664200"/>
                    <a:gd name="connsiteX13-67" fmla="*/ 4025900 w 4546600"/>
                    <a:gd name="connsiteY13-68" fmla="*/ 3556000 h 5664200"/>
                    <a:gd name="connsiteX14-69" fmla="*/ 4508500 w 4546600"/>
                    <a:gd name="connsiteY14-70" fmla="*/ 3848100 h 5664200"/>
                    <a:gd name="connsiteX15-71" fmla="*/ 4546600 w 4546600"/>
                    <a:gd name="connsiteY15-72" fmla="*/ 4140200 h 5664200"/>
                    <a:gd name="connsiteX16-73" fmla="*/ 1295400 w 4546600"/>
                    <a:gd name="connsiteY16-74" fmla="*/ 4114800 h 5664200"/>
                    <a:gd name="connsiteX17-75" fmla="*/ 381000 w 4546600"/>
                    <a:gd name="connsiteY17-76" fmla="*/ 4686300 h 5664200"/>
                    <a:gd name="connsiteX18-77" fmla="*/ 0 w 4546600"/>
                    <a:gd name="connsiteY18-78" fmla="*/ 5664200 h 5664200"/>
                    <a:gd name="connsiteX19-79" fmla="*/ 12700 w 4546600"/>
                    <a:gd name="connsiteY19-80" fmla="*/ 1397000 h 5664200"/>
                    <a:gd name="connsiteX0-81" fmla="*/ 12700 w 4546600"/>
                    <a:gd name="connsiteY0-82" fmla="*/ 1397000 h 5664200"/>
                    <a:gd name="connsiteX1-83" fmla="*/ 165100 w 4546600"/>
                    <a:gd name="connsiteY1-84" fmla="*/ 762000 h 5664200"/>
                    <a:gd name="connsiteX2-85" fmla="*/ 622300 w 4546600"/>
                    <a:gd name="connsiteY2-86" fmla="*/ 317500 h 5664200"/>
                    <a:gd name="connsiteX3-87" fmla="*/ 1016000 w 4546600"/>
                    <a:gd name="connsiteY3-88" fmla="*/ 63500 h 5664200"/>
                    <a:gd name="connsiteX4-89" fmla="*/ 1320800 w 4546600"/>
                    <a:gd name="connsiteY4-90" fmla="*/ 12700 h 5664200"/>
                    <a:gd name="connsiteX5-91" fmla="*/ 4521200 w 4546600"/>
                    <a:gd name="connsiteY5-92" fmla="*/ 0 h 5664200"/>
                    <a:gd name="connsiteX6-93" fmla="*/ 4394200 w 4546600"/>
                    <a:gd name="connsiteY6-94" fmla="*/ 393700 h 5664200"/>
                    <a:gd name="connsiteX7-95" fmla="*/ 4089400 w 4546600"/>
                    <a:gd name="connsiteY7-96" fmla="*/ 571500 h 5664200"/>
                    <a:gd name="connsiteX8-97" fmla="*/ 2311400 w 4546600"/>
                    <a:gd name="connsiteY8-98" fmla="*/ 558800 h 5664200"/>
                    <a:gd name="connsiteX9-99" fmla="*/ 1206500 w 4546600"/>
                    <a:gd name="connsiteY9-100" fmla="*/ 1257300 h 5664200"/>
                    <a:gd name="connsiteX10-101" fmla="*/ 990600 w 4546600"/>
                    <a:gd name="connsiteY10-102" fmla="*/ 2336800 h 5664200"/>
                    <a:gd name="connsiteX11-103" fmla="*/ 1447800 w 4546600"/>
                    <a:gd name="connsiteY11-104" fmla="*/ 3187700 h 5664200"/>
                    <a:gd name="connsiteX12-105" fmla="*/ 2590800 w 4546600"/>
                    <a:gd name="connsiteY12-106" fmla="*/ 3581400 h 5664200"/>
                    <a:gd name="connsiteX13-107" fmla="*/ 4025900 w 4546600"/>
                    <a:gd name="connsiteY13-108" fmla="*/ 3556000 h 5664200"/>
                    <a:gd name="connsiteX14-109" fmla="*/ 4508500 w 4546600"/>
                    <a:gd name="connsiteY14-110" fmla="*/ 3848100 h 5664200"/>
                    <a:gd name="connsiteX15-111" fmla="*/ 4546600 w 4546600"/>
                    <a:gd name="connsiteY15-112" fmla="*/ 4140200 h 5664200"/>
                    <a:gd name="connsiteX16-113" fmla="*/ 1295400 w 4546600"/>
                    <a:gd name="connsiteY16-114" fmla="*/ 4114800 h 5664200"/>
                    <a:gd name="connsiteX17-115" fmla="*/ 381000 w 4546600"/>
                    <a:gd name="connsiteY17-116" fmla="*/ 4686300 h 5664200"/>
                    <a:gd name="connsiteX18-117" fmla="*/ 0 w 4546600"/>
                    <a:gd name="connsiteY18-118" fmla="*/ 5664200 h 5664200"/>
                    <a:gd name="connsiteX19-119" fmla="*/ 12700 w 4546600"/>
                    <a:gd name="connsiteY19-120" fmla="*/ 1397000 h 5664200"/>
                    <a:gd name="connsiteX0-121" fmla="*/ 12700 w 4546600"/>
                    <a:gd name="connsiteY0-122" fmla="*/ 1397000 h 5664200"/>
                    <a:gd name="connsiteX1-123" fmla="*/ 165100 w 4546600"/>
                    <a:gd name="connsiteY1-124" fmla="*/ 762000 h 5664200"/>
                    <a:gd name="connsiteX2-125" fmla="*/ 622300 w 4546600"/>
                    <a:gd name="connsiteY2-126" fmla="*/ 317500 h 5664200"/>
                    <a:gd name="connsiteX3-127" fmla="*/ 1016000 w 4546600"/>
                    <a:gd name="connsiteY3-128" fmla="*/ 63500 h 5664200"/>
                    <a:gd name="connsiteX4-129" fmla="*/ 1320800 w 4546600"/>
                    <a:gd name="connsiteY4-130" fmla="*/ 12700 h 5664200"/>
                    <a:gd name="connsiteX5-131" fmla="*/ 4521200 w 4546600"/>
                    <a:gd name="connsiteY5-132" fmla="*/ 0 h 5664200"/>
                    <a:gd name="connsiteX6-133" fmla="*/ 4394200 w 4546600"/>
                    <a:gd name="connsiteY6-134" fmla="*/ 393700 h 5664200"/>
                    <a:gd name="connsiteX7-135" fmla="*/ 4089400 w 4546600"/>
                    <a:gd name="connsiteY7-136" fmla="*/ 571500 h 5664200"/>
                    <a:gd name="connsiteX8-137" fmla="*/ 2311400 w 4546600"/>
                    <a:gd name="connsiteY8-138" fmla="*/ 558800 h 5664200"/>
                    <a:gd name="connsiteX9-139" fmla="*/ 1120775 w 4546600"/>
                    <a:gd name="connsiteY9-140" fmla="*/ 1200150 h 5664200"/>
                    <a:gd name="connsiteX10-141" fmla="*/ 990600 w 4546600"/>
                    <a:gd name="connsiteY10-142" fmla="*/ 2336800 h 5664200"/>
                    <a:gd name="connsiteX11-143" fmla="*/ 1447800 w 4546600"/>
                    <a:gd name="connsiteY11-144" fmla="*/ 3187700 h 5664200"/>
                    <a:gd name="connsiteX12-145" fmla="*/ 2590800 w 4546600"/>
                    <a:gd name="connsiteY12-146" fmla="*/ 3581400 h 5664200"/>
                    <a:gd name="connsiteX13-147" fmla="*/ 4025900 w 4546600"/>
                    <a:gd name="connsiteY13-148" fmla="*/ 3556000 h 5664200"/>
                    <a:gd name="connsiteX14-149" fmla="*/ 4508500 w 4546600"/>
                    <a:gd name="connsiteY14-150" fmla="*/ 3848100 h 5664200"/>
                    <a:gd name="connsiteX15-151" fmla="*/ 4546600 w 4546600"/>
                    <a:gd name="connsiteY15-152" fmla="*/ 4140200 h 5664200"/>
                    <a:gd name="connsiteX16-153" fmla="*/ 1295400 w 4546600"/>
                    <a:gd name="connsiteY16-154" fmla="*/ 4114800 h 5664200"/>
                    <a:gd name="connsiteX17-155" fmla="*/ 381000 w 4546600"/>
                    <a:gd name="connsiteY17-156" fmla="*/ 4686300 h 5664200"/>
                    <a:gd name="connsiteX18-157" fmla="*/ 0 w 4546600"/>
                    <a:gd name="connsiteY18-158" fmla="*/ 5664200 h 5664200"/>
                    <a:gd name="connsiteX19-159" fmla="*/ 12700 w 4546600"/>
                    <a:gd name="connsiteY19-160" fmla="*/ 1397000 h 5664200"/>
                    <a:gd name="connsiteX0-161" fmla="*/ 12700 w 4546600"/>
                    <a:gd name="connsiteY0-162" fmla="*/ 1397000 h 5664200"/>
                    <a:gd name="connsiteX1-163" fmla="*/ 165100 w 4546600"/>
                    <a:gd name="connsiteY1-164" fmla="*/ 762000 h 5664200"/>
                    <a:gd name="connsiteX2-165" fmla="*/ 622300 w 4546600"/>
                    <a:gd name="connsiteY2-166" fmla="*/ 317500 h 5664200"/>
                    <a:gd name="connsiteX3-167" fmla="*/ 1016000 w 4546600"/>
                    <a:gd name="connsiteY3-168" fmla="*/ 63500 h 5664200"/>
                    <a:gd name="connsiteX4-169" fmla="*/ 1320800 w 4546600"/>
                    <a:gd name="connsiteY4-170" fmla="*/ 12700 h 5664200"/>
                    <a:gd name="connsiteX5-171" fmla="*/ 4521200 w 4546600"/>
                    <a:gd name="connsiteY5-172" fmla="*/ 0 h 5664200"/>
                    <a:gd name="connsiteX6-173" fmla="*/ 4394200 w 4546600"/>
                    <a:gd name="connsiteY6-174" fmla="*/ 393700 h 5664200"/>
                    <a:gd name="connsiteX7-175" fmla="*/ 4089400 w 4546600"/>
                    <a:gd name="connsiteY7-176" fmla="*/ 571500 h 5664200"/>
                    <a:gd name="connsiteX8-177" fmla="*/ 2311400 w 4546600"/>
                    <a:gd name="connsiteY8-178" fmla="*/ 558800 h 5664200"/>
                    <a:gd name="connsiteX9-179" fmla="*/ 1177925 w 4546600"/>
                    <a:gd name="connsiteY9-180" fmla="*/ 1285875 h 5664200"/>
                    <a:gd name="connsiteX10-181" fmla="*/ 990600 w 4546600"/>
                    <a:gd name="connsiteY10-182" fmla="*/ 2336800 h 5664200"/>
                    <a:gd name="connsiteX11-183" fmla="*/ 1447800 w 4546600"/>
                    <a:gd name="connsiteY11-184" fmla="*/ 3187700 h 5664200"/>
                    <a:gd name="connsiteX12-185" fmla="*/ 2590800 w 4546600"/>
                    <a:gd name="connsiteY12-186" fmla="*/ 3581400 h 5664200"/>
                    <a:gd name="connsiteX13-187" fmla="*/ 4025900 w 4546600"/>
                    <a:gd name="connsiteY13-188" fmla="*/ 3556000 h 5664200"/>
                    <a:gd name="connsiteX14-189" fmla="*/ 4508500 w 4546600"/>
                    <a:gd name="connsiteY14-190" fmla="*/ 3848100 h 5664200"/>
                    <a:gd name="connsiteX15-191" fmla="*/ 4546600 w 4546600"/>
                    <a:gd name="connsiteY15-192" fmla="*/ 4140200 h 5664200"/>
                    <a:gd name="connsiteX16-193" fmla="*/ 1295400 w 4546600"/>
                    <a:gd name="connsiteY16-194" fmla="*/ 4114800 h 5664200"/>
                    <a:gd name="connsiteX17-195" fmla="*/ 381000 w 4546600"/>
                    <a:gd name="connsiteY17-196" fmla="*/ 4686300 h 5664200"/>
                    <a:gd name="connsiteX18-197" fmla="*/ 0 w 4546600"/>
                    <a:gd name="connsiteY18-198" fmla="*/ 5664200 h 5664200"/>
                    <a:gd name="connsiteX19-199" fmla="*/ 12700 w 4546600"/>
                    <a:gd name="connsiteY19-200" fmla="*/ 1397000 h 5664200"/>
                    <a:gd name="connsiteX0-201" fmla="*/ 12700 w 4546600"/>
                    <a:gd name="connsiteY0-202" fmla="*/ 1397000 h 5664200"/>
                    <a:gd name="connsiteX1-203" fmla="*/ 165100 w 4546600"/>
                    <a:gd name="connsiteY1-204" fmla="*/ 762000 h 5664200"/>
                    <a:gd name="connsiteX2-205" fmla="*/ 622300 w 4546600"/>
                    <a:gd name="connsiteY2-206" fmla="*/ 317500 h 5664200"/>
                    <a:gd name="connsiteX3-207" fmla="*/ 1016000 w 4546600"/>
                    <a:gd name="connsiteY3-208" fmla="*/ 63500 h 5664200"/>
                    <a:gd name="connsiteX4-209" fmla="*/ 1320800 w 4546600"/>
                    <a:gd name="connsiteY4-210" fmla="*/ 12700 h 5664200"/>
                    <a:gd name="connsiteX5-211" fmla="*/ 4521200 w 4546600"/>
                    <a:gd name="connsiteY5-212" fmla="*/ 0 h 5664200"/>
                    <a:gd name="connsiteX6-213" fmla="*/ 4394200 w 4546600"/>
                    <a:gd name="connsiteY6-214" fmla="*/ 393700 h 5664200"/>
                    <a:gd name="connsiteX7-215" fmla="*/ 4089400 w 4546600"/>
                    <a:gd name="connsiteY7-216" fmla="*/ 571500 h 5664200"/>
                    <a:gd name="connsiteX8-217" fmla="*/ 2311400 w 4546600"/>
                    <a:gd name="connsiteY8-218" fmla="*/ 558800 h 5664200"/>
                    <a:gd name="connsiteX9-219" fmla="*/ 1177925 w 4546600"/>
                    <a:gd name="connsiteY9-220" fmla="*/ 1285875 h 5664200"/>
                    <a:gd name="connsiteX10-221" fmla="*/ 990600 w 4546600"/>
                    <a:gd name="connsiteY10-222" fmla="*/ 2336800 h 5664200"/>
                    <a:gd name="connsiteX11-223" fmla="*/ 1447800 w 4546600"/>
                    <a:gd name="connsiteY11-224" fmla="*/ 3187700 h 5664200"/>
                    <a:gd name="connsiteX12-225" fmla="*/ 2590800 w 4546600"/>
                    <a:gd name="connsiteY12-226" fmla="*/ 3581400 h 5664200"/>
                    <a:gd name="connsiteX13-227" fmla="*/ 4025900 w 4546600"/>
                    <a:gd name="connsiteY13-228" fmla="*/ 3556000 h 5664200"/>
                    <a:gd name="connsiteX14-229" fmla="*/ 4508500 w 4546600"/>
                    <a:gd name="connsiteY14-230" fmla="*/ 3848100 h 5664200"/>
                    <a:gd name="connsiteX15-231" fmla="*/ 4546600 w 4546600"/>
                    <a:gd name="connsiteY15-232" fmla="*/ 4140200 h 5664200"/>
                    <a:gd name="connsiteX16-233" fmla="*/ 1295400 w 4546600"/>
                    <a:gd name="connsiteY16-234" fmla="*/ 4114800 h 5664200"/>
                    <a:gd name="connsiteX17-235" fmla="*/ 381000 w 4546600"/>
                    <a:gd name="connsiteY17-236" fmla="*/ 4686300 h 5664200"/>
                    <a:gd name="connsiteX18-237" fmla="*/ 0 w 4546600"/>
                    <a:gd name="connsiteY18-238" fmla="*/ 5664200 h 5664200"/>
                    <a:gd name="connsiteX19-239" fmla="*/ 12700 w 4546600"/>
                    <a:gd name="connsiteY19-240" fmla="*/ 1397000 h 5664200"/>
                    <a:gd name="connsiteX0-241" fmla="*/ 12700 w 4546600"/>
                    <a:gd name="connsiteY0-242" fmla="*/ 1397000 h 5664200"/>
                    <a:gd name="connsiteX1-243" fmla="*/ 165100 w 4546600"/>
                    <a:gd name="connsiteY1-244" fmla="*/ 762000 h 5664200"/>
                    <a:gd name="connsiteX2-245" fmla="*/ 622300 w 4546600"/>
                    <a:gd name="connsiteY2-246" fmla="*/ 317500 h 5664200"/>
                    <a:gd name="connsiteX3-247" fmla="*/ 1016000 w 4546600"/>
                    <a:gd name="connsiteY3-248" fmla="*/ 63500 h 5664200"/>
                    <a:gd name="connsiteX4-249" fmla="*/ 1320800 w 4546600"/>
                    <a:gd name="connsiteY4-250" fmla="*/ 12700 h 5664200"/>
                    <a:gd name="connsiteX5-251" fmla="*/ 4521200 w 4546600"/>
                    <a:gd name="connsiteY5-252" fmla="*/ 0 h 5664200"/>
                    <a:gd name="connsiteX6-253" fmla="*/ 4394200 w 4546600"/>
                    <a:gd name="connsiteY6-254" fmla="*/ 393700 h 5664200"/>
                    <a:gd name="connsiteX7-255" fmla="*/ 4089400 w 4546600"/>
                    <a:gd name="connsiteY7-256" fmla="*/ 571500 h 5664200"/>
                    <a:gd name="connsiteX8-257" fmla="*/ 2311400 w 4546600"/>
                    <a:gd name="connsiteY8-258" fmla="*/ 558800 h 5664200"/>
                    <a:gd name="connsiteX9-259" fmla="*/ 1177925 w 4546600"/>
                    <a:gd name="connsiteY9-260" fmla="*/ 1285875 h 5664200"/>
                    <a:gd name="connsiteX10-261" fmla="*/ 990600 w 4546600"/>
                    <a:gd name="connsiteY10-262" fmla="*/ 2336800 h 5664200"/>
                    <a:gd name="connsiteX11-263" fmla="*/ 1447800 w 4546600"/>
                    <a:gd name="connsiteY11-264" fmla="*/ 3187700 h 5664200"/>
                    <a:gd name="connsiteX12-265" fmla="*/ 2590800 w 4546600"/>
                    <a:gd name="connsiteY12-266" fmla="*/ 3581400 h 5664200"/>
                    <a:gd name="connsiteX13-267" fmla="*/ 4025900 w 4546600"/>
                    <a:gd name="connsiteY13-268" fmla="*/ 3556000 h 5664200"/>
                    <a:gd name="connsiteX14-269" fmla="*/ 4508500 w 4546600"/>
                    <a:gd name="connsiteY14-270" fmla="*/ 3848100 h 5664200"/>
                    <a:gd name="connsiteX15-271" fmla="*/ 4546600 w 4546600"/>
                    <a:gd name="connsiteY15-272" fmla="*/ 4140200 h 5664200"/>
                    <a:gd name="connsiteX16-273" fmla="*/ 1295400 w 4546600"/>
                    <a:gd name="connsiteY16-274" fmla="*/ 4114800 h 5664200"/>
                    <a:gd name="connsiteX17-275" fmla="*/ 381000 w 4546600"/>
                    <a:gd name="connsiteY17-276" fmla="*/ 4686300 h 5664200"/>
                    <a:gd name="connsiteX18-277" fmla="*/ 0 w 4546600"/>
                    <a:gd name="connsiteY18-278" fmla="*/ 5664200 h 5664200"/>
                    <a:gd name="connsiteX19-279" fmla="*/ 12700 w 4546600"/>
                    <a:gd name="connsiteY19-280" fmla="*/ 1397000 h 5664200"/>
                    <a:gd name="connsiteX0-281" fmla="*/ 12700 w 4546600"/>
                    <a:gd name="connsiteY0-282" fmla="*/ 1397000 h 5664200"/>
                    <a:gd name="connsiteX1-283" fmla="*/ 165100 w 4546600"/>
                    <a:gd name="connsiteY1-284" fmla="*/ 762000 h 5664200"/>
                    <a:gd name="connsiteX2-285" fmla="*/ 622300 w 4546600"/>
                    <a:gd name="connsiteY2-286" fmla="*/ 317500 h 5664200"/>
                    <a:gd name="connsiteX3-287" fmla="*/ 1016000 w 4546600"/>
                    <a:gd name="connsiteY3-288" fmla="*/ 63500 h 5664200"/>
                    <a:gd name="connsiteX4-289" fmla="*/ 1320800 w 4546600"/>
                    <a:gd name="connsiteY4-290" fmla="*/ 12700 h 5664200"/>
                    <a:gd name="connsiteX5-291" fmla="*/ 4521200 w 4546600"/>
                    <a:gd name="connsiteY5-292" fmla="*/ 0 h 5664200"/>
                    <a:gd name="connsiteX6-293" fmla="*/ 4394200 w 4546600"/>
                    <a:gd name="connsiteY6-294" fmla="*/ 393700 h 5664200"/>
                    <a:gd name="connsiteX7-295" fmla="*/ 4089400 w 4546600"/>
                    <a:gd name="connsiteY7-296" fmla="*/ 571500 h 5664200"/>
                    <a:gd name="connsiteX8-297" fmla="*/ 2311400 w 4546600"/>
                    <a:gd name="connsiteY8-298" fmla="*/ 558800 h 5664200"/>
                    <a:gd name="connsiteX9-299" fmla="*/ 1177925 w 4546600"/>
                    <a:gd name="connsiteY9-300" fmla="*/ 1285875 h 5664200"/>
                    <a:gd name="connsiteX10-301" fmla="*/ 990600 w 4546600"/>
                    <a:gd name="connsiteY10-302" fmla="*/ 2336800 h 5664200"/>
                    <a:gd name="connsiteX11-303" fmla="*/ 1447800 w 4546600"/>
                    <a:gd name="connsiteY11-304" fmla="*/ 3187700 h 5664200"/>
                    <a:gd name="connsiteX12-305" fmla="*/ 2590800 w 4546600"/>
                    <a:gd name="connsiteY12-306" fmla="*/ 3581400 h 5664200"/>
                    <a:gd name="connsiteX13-307" fmla="*/ 4025900 w 4546600"/>
                    <a:gd name="connsiteY13-308" fmla="*/ 3556000 h 5664200"/>
                    <a:gd name="connsiteX14-309" fmla="*/ 4508500 w 4546600"/>
                    <a:gd name="connsiteY14-310" fmla="*/ 3848100 h 5664200"/>
                    <a:gd name="connsiteX15-311" fmla="*/ 4546600 w 4546600"/>
                    <a:gd name="connsiteY15-312" fmla="*/ 4140200 h 5664200"/>
                    <a:gd name="connsiteX16-313" fmla="*/ 1295400 w 4546600"/>
                    <a:gd name="connsiteY16-314" fmla="*/ 4114800 h 5664200"/>
                    <a:gd name="connsiteX17-315" fmla="*/ 381000 w 4546600"/>
                    <a:gd name="connsiteY17-316" fmla="*/ 4686300 h 5664200"/>
                    <a:gd name="connsiteX18-317" fmla="*/ 0 w 4546600"/>
                    <a:gd name="connsiteY18-318" fmla="*/ 5664200 h 5664200"/>
                    <a:gd name="connsiteX19-319" fmla="*/ 12700 w 4546600"/>
                    <a:gd name="connsiteY19-320" fmla="*/ 1397000 h 5664200"/>
                    <a:gd name="connsiteX0-321" fmla="*/ 12700 w 4546600"/>
                    <a:gd name="connsiteY0-322" fmla="*/ 1397000 h 5664200"/>
                    <a:gd name="connsiteX1-323" fmla="*/ 165100 w 4546600"/>
                    <a:gd name="connsiteY1-324" fmla="*/ 762000 h 5664200"/>
                    <a:gd name="connsiteX2-325" fmla="*/ 622300 w 4546600"/>
                    <a:gd name="connsiteY2-326" fmla="*/ 317500 h 5664200"/>
                    <a:gd name="connsiteX3-327" fmla="*/ 1016000 w 4546600"/>
                    <a:gd name="connsiteY3-328" fmla="*/ 63500 h 5664200"/>
                    <a:gd name="connsiteX4-329" fmla="*/ 1320800 w 4546600"/>
                    <a:gd name="connsiteY4-330" fmla="*/ 12700 h 5664200"/>
                    <a:gd name="connsiteX5-331" fmla="*/ 4521200 w 4546600"/>
                    <a:gd name="connsiteY5-332" fmla="*/ 0 h 5664200"/>
                    <a:gd name="connsiteX6-333" fmla="*/ 4394200 w 4546600"/>
                    <a:gd name="connsiteY6-334" fmla="*/ 393700 h 5664200"/>
                    <a:gd name="connsiteX7-335" fmla="*/ 4089400 w 4546600"/>
                    <a:gd name="connsiteY7-336" fmla="*/ 571500 h 5664200"/>
                    <a:gd name="connsiteX8-337" fmla="*/ 2311400 w 4546600"/>
                    <a:gd name="connsiteY8-338" fmla="*/ 558800 h 5664200"/>
                    <a:gd name="connsiteX9-339" fmla="*/ 1177925 w 4546600"/>
                    <a:gd name="connsiteY9-340" fmla="*/ 1285875 h 5664200"/>
                    <a:gd name="connsiteX10-341" fmla="*/ 990600 w 4546600"/>
                    <a:gd name="connsiteY10-342" fmla="*/ 2336800 h 5664200"/>
                    <a:gd name="connsiteX11-343" fmla="*/ 1447800 w 4546600"/>
                    <a:gd name="connsiteY11-344" fmla="*/ 3187700 h 5664200"/>
                    <a:gd name="connsiteX12-345" fmla="*/ 2590800 w 4546600"/>
                    <a:gd name="connsiteY12-346" fmla="*/ 3581400 h 5664200"/>
                    <a:gd name="connsiteX13-347" fmla="*/ 4025900 w 4546600"/>
                    <a:gd name="connsiteY13-348" fmla="*/ 3556000 h 5664200"/>
                    <a:gd name="connsiteX14-349" fmla="*/ 4508500 w 4546600"/>
                    <a:gd name="connsiteY14-350" fmla="*/ 3848100 h 5664200"/>
                    <a:gd name="connsiteX15-351" fmla="*/ 4546600 w 4546600"/>
                    <a:gd name="connsiteY15-352" fmla="*/ 4140200 h 5664200"/>
                    <a:gd name="connsiteX16-353" fmla="*/ 1295400 w 4546600"/>
                    <a:gd name="connsiteY16-354" fmla="*/ 4114800 h 5664200"/>
                    <a:gd name="connsiteX17-355" fmla="*/ 381000 w 4546600"/>
                    <a:gd name="connsiteY17-356" fmla="*/ 4686300 h 5664200"/>
                    <a:gd name="connsiteX18-357" fmla="*/ 0 w 4546600"/>
                    <a:gd name="connsiteY18-358" fmla="*/ 5664200 h 5664200"/>
                    <a:gd name="connsiteX19-359" fmla="*/ 12700 w 4546600"/>
                    <a:gd name="connsiteY19-360" fmla="*/ 1397000 h 5664200"/>
                    <a:gd name="connsiteX0-361" fmla="*/ 12700 w 4546600"/>
                    <a:gd name="connsiteY0-362" fmla="*/ 1397000 h 5664200"/>
                    <a:gd name="connsiteX1-363" fmla="*/ 165100 w 4546600"/>
                    <a:gd name="connsiteY1-364" fmla="*/ 762000 h 5664200"/>
                    <a:gd name="connsiteX2-365" fmla="*/ 622300 w 4546600"/>
                    <a:gd name="connsiteY2-366" fmla="*/ 317500 h 5664200"/>
                    <a:gd name="connsiteX3-367" fmla="*/ 1016000 w 4546600"/>
                    <a:gd name="connsiteY3-368" fmla="*/ 63500 h 5664200"/>
                    <a:gd name="connsiteX4-369" fmla="*/ 1320800 w 4546600"/>
                    <a:gd name="connsiteY4-370" fmla="*/ 12700 h 5664200"/>
                    <a:gd name="connsiteX5-371" fmla="*/ 4521200 w 4546600"/>
                    <a:gd name="connsiteY5-372" fmla="*/ 0 h 5664200"/>
                    <a:gd name="connsiteX6-373" fmla="*/ 4394200 w 4546600"/>
                    <a:gd name="connsiteY6-374" fmla="*/ 393700 h 5664200"/>
                    <a:gd name="connsiteX7-375" fmla="*/ 4089400 w 4546600"/>
                    <a:gd name="connsiteY7-376" fmla="*/ 571500 h 5664200"/>
                    <a:gd name="connsiteX8-377" fmla="*/ 2311400 w 4546600"/>
                    <a:gd name="connsiteY8-378" fmla="*/ 558800 h 5664200"/>
                    <a:gd name="connsiteX9-379" fmla="*/ 1177925 w 4546600"/>
                    <a:gd name="connsiteY9-380" fmla="*/ 1285875 h 5664200"/>
                    <a:gd name="connsiteX10-381" fmla="*/ 990600 w 4546600"/>
                    <a:gd name="connsiteY10-382" fmla="*/ 2336800 h 5664200"/>
                    <a:gd name="connsiteX11-383" fmla="*/ 1447800 w 4546600"/>
                    <a:gd name="connsiteY11-384" fmla="*/ 3187700 h 5664200"/>
                    <a:gd name="connsiteX12-385" fmla="*/ 2590800 w 4546600"/>
                    <a:gd name="connsiteY12-386" fmla="*/ 3581400 h 5664200"/>
                    <a:gd name="connsiteX13-387" fmla="*/ 4025900 w 4546600"/>
                    <a:gd name="connsiteY13-388" fmla="*/ 3556000 h 5664200"/>
                    <a:gd name="connsiteX14-389" fmla="*/ 4508500 w 4546600"/>
                    <a:gd name="connsiteY14-390" fmla="*/ 3848100 h 5664200"/>
                    <a:gd name="connsiteX15-391" fmla="*/ 4546600 w 4546600"/>
                    <a:gd name="connsiteY15-392" fmla="*/ 4140200 h 5664200"/>
                    <a:gd name="connsiteX16-393" fmla="*/ 1295400 w 4546600"/>
                    <a:gd name="connsiteY16-394" fmla="*/ 4114800 h 5664200"/>
                    <a:gd name="connsiteX17-395" fmla="*/ 381000 w 4546600"/>
                    <a:gd name="connsiteY17-396" fmla="*/ 4686300 h 5664200"/>
                    <a:gd name="connsiteX18-397" fmla="*/ 0 w 4546600"/>
                    <a:gd name="connsiteY18-398" fmla="*/ 5664200 h 5664200"/>
                    <a:gd name="connsiteX19-399" fmla="*/ 12700 w 4546600"/>
                    <a:gd name="connsiteY19-400" fmla="*/ 1397000 h 5664200"/>
                    <a:gd name="connsiteX0-401" fmla="*/ 12700 w 4546600"/>
                    <a:gd name="connsiteY0-402" fmla="*/ 1397000 h 5664200"/>
                    <a:gd name="connsiteX1-403" fmla="*/ 165100 w 4546600"/>
                    <a:gd name="connsiteY1-404" fmla="*/ 762000 h 5664200"/>
                    <a:gd name="connsiteX2-405" fmla="*/ 622300 w 4546600"/>
                    <a:gd name="connsiteY2-406" fmla="*/ 317500 h 5664200"/>
                    <a:gd name="connsiteX3-407" fmla="*/ 1016000 w 4546600"/>
                    <a:gd name="connsiteY3-408" fmla="*/ 63500 h 5664200"/>
                    <a:gd name="connsiteX4-409" fmla="*/ 1320800 w 4546600"/>
                    <a:gd name="connsiteY4-410" fmla="*/ 12700 h 5664200"/>
                    <a:gd name="connsiteX5-411" fmla="*/ 4521200 w 4546600"/>
                    <a:gd name="connsiteY5-412" fmla="*/ 0 h 5664200"/>
                    <a:gd name="connsiteX6-413" fmla="*/ 4394200 w 4546600"/>
                    <a:gd name="connsiteY6-414" fmla="*/ 393700 h 5664200"/>
                    <a:gd name="connsiteX7-415" fmla="*/ 4089400 w 4546600"/>
                    <a:gd name="connsiteY7-416" fmla="*/ 571500 h 5664200"/>
                    <a:gd name="connsiteX8-417" fmla="*/ 2311400 w 4546600"/>
                    <a:gd name="connsiteY8-418" fmla="*/ 558800 h 5664200"/>
                    <a:gd name="connsiteX9-419" fmla="*/ 1177925 w 4546600"/>
                    <a:gd name="connsiteY9-420" fmla="*/ 1285875 h 5664200"/>
                    <a:gd name="connsiteX10-421" fmla="*/ 990600 w 4546600"/>
                    <a:gd name="connsiteY10-422" fmla="*/ 2336800 h 5664200"/>
                    <a:gd name="connsiteX11-423" fmla="*/ 1447800 w 4546600"/>
                    <a:gd name="connsiteY11-424" fmla="*/ 3187700 h 5664200"/>
                    <a:gd name="connsiteX12-425" fmla="*/ 2590800 w 4546600"/>
                    <a:gd name="connsiteY12-426" fmla="*/ 3581400 h 5664200"/>
                    <a:gd name="connsiteX13-427" fmla="*/ 4025900 w 4546600"/>
                    <a:gd name="connsiteY13-428" fmla="*/ 3556000 h 5664200"/>
                    <a:gd name="connsiteX14-429" fmla="*/ 4508500 w 4546600"/>
                    <a:gd name="connsiteY14-430" fmla="*/ 3848100 h 5664200"/>
                    <a:gd name="connsiteX15-431" fmla="*/ 4546600 w 4546600"/>
                    <a:gd name="connsiteY15-432" fmla="*/ 4140200 h 5664200"/>
                    <a:gd name="connsiteX16-433" fmla="*/ 1295400 w 4546600"/>
                    <a:gd name="connsiteY16-434" fmla="*/ 4114800 h 5664200"/>
                    <a:gd name="connsiteX17-435" fmla="*/ 381000 w 4546600"/>
                    <a:gd name="connsiteY17-436" fmla="*/ 4686300 h 5664200"/>
                    <a:gd name="connsiteX18-437" fmla="*/ 0 w 4546600"/>
                    <a:gd name="connsiteY18-438" fmla="*/ 5664200 h 5664200"/>
                    <a:gd name="connsiteX19-439" fmla="*/ 12700 w 4546600"/>
                    <a:gd name="connsiteY19-440" fmla="*/ 1397000 h 5664200"/>
                    <a:gd name="connsiteX0-441" fmla="*/ 12700 w 4546600"/>
                    <a:gd name="connsiteY0-442" fmla="*/ 1397000 h 5664200"/>
                    <a:gd name="connsiteX1-443" fmla="*/ 165100 w 4546600"/>
                    <a:gd name="connsiteY1-444" fmla="*/ 762000 h 5664200"/>
                    <a:gd name="connsiteX2-445" fmla="*/ 622300 w 4546600"/>
                    <a:gd name="connsiteY2-446" fmla="*/ 317500 h 5664200"/>
                    <a:gd name="connsiteX3-447" fmla="*/ 1016000 w 4546600"/>
                    <a:gd name="connsiteY3-448" fmla="*/ 63500 h 5664200"/>
                    <a:gd name="connsiteX4-449" fmla="*/ 1320800 w 4546600"/>
                    <a:gd name="connsiteY4-450" fmla="*/ 12700 h 5664200"/>
                    <a:gd name="connsiteX5-451" fmla="*/ 4521200 w 4546600"/>
                    <a:gd name="connsiteY5-452" fmla="*/ 0 h 5664200"/>
                    <a:gd name="connsiteX6-453" fmla="*/ 4394200 w 4546600"/>
                    <a:gd name="connsiteY6-454" fmla="*/ 393700 h 5664200"/>
                    <a:gd name="connsiteX7-455" fmla="*/ 4089400 w 4546600"/>
                    <a:gd name="connsiteY7-456" fmla="*/ 571500 h 5664200"/>
                    <a:gd name="connsiteX8-457" fmla="*/ 2311400 w 4546600"/>
                    <a:gd name="connsiteY8-458" fmla="*/ 558800 h 5664200"/>
                    <a:gd name="connsiteX9-459" fmla="*/ 1177925 w 4546600"/>
                    <a:gd name="connsiteY9-460" fmla="*/ 1285875 h 5664200"/>
                    <a:gd name="connsiteX10-461" fmla="*/ 990600 w 4546600"/>
                    <a:gd name="connsiteY10-462" fmla="*/ 2336800 h 5664200"/>
                    <a:gd name="connsiteX11-463" fmla="*/ 1476375 w 4546600"/>
                    <a:gd name="connsiteY11-464" fmla="*/ 3178175 h 5664200"/>
                    <a:gd name="connsiteX12-465" fmla="*/ 2590800 w 4546600"/>
                    <a:gd name="connsiteY12-466" fmla="*/ 3581400 h 5664200"/>
                    <a:gd name="connsiteX13-467" fmla="*/ 4025900 w 4546600"/>
                    <a:gd name="connsiteY13-468" fmla="*/ 3556000 h 5664200"/>
                    <a:gd name="connsiteX14-469" fmla="*/ 4508500 w 4546600"/>
                    <a:gd name="connsiteY14-470" fmla="*/ 3848100 h 5664200"/>
                    <a:gd name="connsiteX15-471" fmla="*/ 4546600 w 4546600"/>
                    <a:gd name="connsiteY15-472" fmla="*/ 4140200 h 5664200"/>
                    <a:gd name="connsiteX16-473" fmla="*/ 1295400 w 4546600"/>
                    <a:gd name="connsiteY16-474" fmla="*/ 4114800 h 5664200"/>
                    <a:gd name="connsiteX17-475" fmla="*/ 381000 w 4546600"/>
                    <a:gd name="connsiteY17-476" fmla="*/ 4686300 h 5664200"/>
                    <a:gd name="connsiteX18-477" fmla="*/ 0 w 4546600"/>
                    <a:gd name="connsiteY18-478" fmla="*/ 5664200 h 5664200"/>
                    <a:gd name="connsiteX19-479" fmla="*/ 12700 w 4546600"/>
                    <a:gd name="connsiteY19-480" fmla="*/ 1397000 h 5664200"/>
                    <a:gd name="connsiteX0-481" fmla="*/ 12700 w 4546600"/>
                    <a:gd name="connsiteY0-482" fmla="*/ 1397000 h 5664200"/>
                    <a:gd name="connsiteX1-483" fmla="*/ 165100 w 4546600"/>
                    <a:gd name="connsiteY1-484" fmla="*/ 762000 h 5664200"/>
                    <a:gd name="connsiteX2-485" fmla="*/ 622300 w 4546600"/>
                    <a:gd name="connsiteY2-486" fmla="*/ 317500 h 5664200"/>
                    <a:gd name="connsiteX3-487" fmla="*/ 1016000 w 4546600"/>
                    <a:gd name="connsiteY3-488" fmla="*/ 63500 h 5664200"/>
                    <a:gd name="connsiteX4-489" fmla="*/ 1320800 w 4546600"/>
                    <a:gd name="connsiteY4-490" fmla="*/ 12700 h 5664200"/>
                    <a:gd name="connsiteX5-491" fmla="*/ 4521200 w 4546600"/>
                    <a:gd name="connsiteY5-492" fmla="*/ 0 h 5664200"/>
                    <a:gd name="connsiteX6-493" fmla="*/ 4394200 w 4546600"/>
                    <a:gd name="connsiteY6-494" fmla="*/ 393700 h 5664200"/>
                    <a:gd name="connsiteX7-495" fmla="*/ 4089400 w 4546600"/>
                    <a:gd name="connsiteY7-496" fmla="*/ 571500 h 5664200"/>
                    <a:gd name="connsiteX8-497" fmla="*/ 2311400 w 4546600"/>
                    <a:gd name="connsiteY8-498" fmla="*/ 558800 h 5664200"/>
                    <a:gd name="connsiteX9-499" fmla="*/ 1177925 w 4546600"/>
                    <a:gd name="connsiteY9-500" fmla="*/ 1285875 h 5664200"/>
                    <a:gd name="connsiteX10-501" fmla="*/ 990600 w 4546600"/>
                    <a:gd name="connsiteY10-502" fmla="*/ 2336800 h 5664200"/>
                    <a:gd name="connsiteX11-503" fmla="*/ 1476375 w 4546600"/>
                    <a:gd name="connsiteY11-504" fmla="*/ 3178175 h 5664200"/>
                    <a:gd name="connsiteX12-505" fmla="*/ 2590800 w 4546600"/>
                    <a:gd name="connsiteY12-506" fmla="*/ 3581400 h 5664200"/>
                    <a:gd name="connsiteX13-507" fmla="*/ 4025900 w 4546600"/>
                    <a:gd name="connsiteY13-508" fmla="*/ 3556000 h 5664200"/>
                    <a:gd name="connsiteX14-509" fmla="*/ 4508500 w 4546600"/>
                    <a:gd name="connsiteY14-510" fmla="*/ 3848100 h 5664200"/>
                    <a:gd name="connsiteX15-511" fmla="*/ 4546600 w 4546600"/>
                    <a:gd name="connsiteY15-512" fmla="*/ 4140200 h 5664200"/>
                    <a:gd name="connsiteX16-513" fmla="*/ 1295400 w 4546600"/>
                    <a:gd name="connsiteY16-514" fmla="*/ 4114800 h 5664200"/>
                    <a:gd name="connsiteX17-515" fmla="*/ 381000 w 4546600"/>
                    <a:gd name="connsiteY17-516" fmla="*/ 4686300 h 5664200"/>
                    <a:gd name="connsiteX18-517" fmla="*/ 0 w 4546600"/>
                    <a:gd name="connsiteY18-518" fmla="*/ 5664200 h 5664200"/>
                    <a:gd name="connsiteX19-519" fmla="*/ 12700 w 4546600"/>
                    <a:gd name="connsiteY19-520" fmla="*/ 1397000 h 5664200"/>
                    <a:gd name="connsiteX0-521" fmla="*/ 12700 w 4546600"/>
                    <a:gd name="connsiteY0-522" fmla="*/ 1397000 h 5664200"/>
                    <a:gd name="connsiteX1-523" fmla="*/ 165100 w 4546600"/>
                    <a:gd name="connsiteY1-524" fmla="*/ 762000 h 5664200"/>
                    <a:gd name="connsiteX2-525" fmla="*/ 622300 w 4546600"/>
                    <a:gd name="connsiteY2-526" fmla="*/ 317500 h 5664200"/>
                    <a:gd name="connsiteX3-527" fmla="*/ 1016000 w 4546600"/>
                    <a:gd name="connsiteY3-528" fmla="*/ 63500 h 5664200"/>
                    <a:gd name="connsiteX4-529" fmla="*/ 1320800 w 4546600"/>
                    <a:gd name="connsiteY4-530" fmla="*/ 12700 h 5664200"/>
                    <a:gd name="connsiteX5-531" fmla="*/ 4521200 w 4546600"/>
                    <a:gd name="connsiteY5-532" fmla="*/ 0 h 5664200"/>
                    <a:gd name="connsiteX6-533" fmla="*/ 4394200 w 4546600"/>
                    <a:gd name="connsiteY6-534" fmla="*/ 393700 h 5664200"/>
                    <a:gd name="connsiteX7-535" fmla="*/ 4089400 w 4546600"/>
                    <a:gd name="connsiteY7-536" fmla="*/ 571500 h 5664200"/>
                    <a:gd name="connsiteX8-537" fmla="*/ 2311400 w 4546600"/>
                    <a:gd name="connsiteY8-538" fmla="*/ 558800 h 5664200"/>
                    <a:gd name="connsiteX9-539" fmla="*/ 1177925 w 4546600"/>
                    <a:gd name="connsiteY9-540" fmla="*/ 1285875 h 5664200"/>
                    <a:gd name="connsiteX10-541" fmla="*/ 990600 w 4546600"/>
                    <a:gd name="connsiteY10-542" fmla="*/ 2336800 h 5664200"/>
                    <a:gd name="connsiteX11-543" fmla="*/ 1476375 w 4546600"/>
                    <a:gd name="connsiteY11-544" fmla="*/ 3178175 h 5664200"/>
                    <a:gd name="connsiteX12-545" fmla="*/ 2590800 w 4546600"/>
                    <a:gd name="connsiteY12-546" fmla="*/ 3581400 h 5664200"/>
                    <a:gd name="connsiteX13-547" fmla="*/ 4025900 w 4546600"/>
                    <a:gd name="connsiteY13-548" fmla="*/ 3556000 h 5664200"/>
                    <a:gd name="connsiteX14-549" fmla="*/ 4508500 w 4546600"/>
                    <a:gd name="connsiteY14-550" fmla="*/ 3848100 h 5664200"/>
                    <a:gd name="connsiteX15-551" fmla="*/ 4546600 w 4546600"/>
                    <a:gd name="connsiteY15-552" fmla="*/ 4140200 h 5664200"/>
                    <a:gd name="connsiteX16-553" fmla="*/ 1295400 w 4546600"/>
                    <a:gd name="connsiteY16-554" fmla="*/ 4114800 h 5664200"/>
                    <a:gd name="connsiteX17-555" fmla="*/ 381000 w 4546600"/>
                    <a:gd name="connsiteY17-556" fmla="*/ 4686300 h 5664200"/>
                    <a:gd name="connsiteX18-557" fmla="*/ 0 w 4546600"/>
                    <a:gd name="connsiteY18-558" fmla="*/ 5664200 h 5664200"/>
                    <a:gd name="connsiteX19-559" fmla="*/ 12700 w 4546600"/>
                    <a:gd name="connsiteY19-560" fmla="*/ 1397000 h 5664200"/>
                    <a:gd name="connsiteX0-561" fmla="*/ 12700 w 4546600"/>
                    <a:gd name="connsiteY0-562" fmla="*/ 1397000 h 5664200"/>
                    <a:gd name="connsiteX1-563" fmla="*/ 165100 w 4546600"/>
                    <a:gd name="connsiteY1-564" fmla="*/ 762000 h 5664200"/>
                    <a:gd name="connsiteX2-565" fmla="*/ 622300 w 4546600"/>
                    <a:gd name="connsiteY2-566" fmla="*/ 317500 h 5664200"/>
                    <a:gd name="connsiteX3-567" fmla="*/ 1016000 w 4546600"/>
                    <a:gd name="connsiteY3-568" fmla="*/ 63500 h 5664200"/>
                    <a:gd name="connsiteX4-569" fmla="*/ 1320800 w 4546600"/>
                    <a:gd name="connsiteY4-570" fmla="*/ 12700 h 5664200"/>
                    <a:gd name="connsiteX5-571" fmla="*/ 4521200 w 4546600"/>
                    <a:gd name="connsiteY5-572" fmla="*/ 0 h 5664200"/>
                    <a:gd name="connsiteX6-573" fmla="*/ 4394200 w 4546600"/>
                    <a:gd name="connsiteY6-574" fmla="*/ 393700 h 5664200"/>
                    <a:gd name="connsiteX7-575" fmla="*/ 4089400 w 4546600"/>
                    <a:gd name="connsiteY7-576" fmla="*/ 571500 h 5664200"/>
                    <a:gd name="connsiteX8-577" fmla="*/ 2311400 w 4546600"/>
                    <a:gd name="connsiteY8-578" fmla="*/ 558800 h 5664200"/>
                    <a:gd name="connsiteX9-579" fmla="*/ 1177925 w 4546600"/>
                    <a:gd name="connsiteY9-580" fmla="*/ 1285875 h 5664200"/>
                    <a:gd name="connsiteX10-581" fmla="*/ 990600 w 4546600"/>
                    <a:gd name="connsiteY10-582" fmla="*/ 2336800 h 5664200"/>
                    <a:gd name="connsiteX11-583" fmla="*/ 1476375 w 4546600"/>
                    <a:gd name="connsiteY11-584" fmla="*/ 3178175 h 5664200"/>
                    <a:gd name="connsiteX12-585" fmla="*/ 2590800 w 4546600"/>
                    <a:gd name="connsiteY12-586" fmla="*/ 3581400 h 5664200"/>
                    <a:gd name="connsiteX13-587" fmla="*/ 4025900 w 4546600"/>
                    <a:gd name="connsiteY13-588" fmla="*/ 3556000 h 5664200"/>
                    <a:gd name="connsiteX14-589" fmla="*/ 4508500 w 4546600"/>
                    <a:gd name="connsiteY14-590" fmla="*/ 3848100 h 5664200"/>
                    <a:gd name="connsiteX15-591" fmla="*/ 4546600 w 4546600"/>
                    <a:gd name="connsiteY15-592" fmla="*/ 4140200 h 5664200"/>
                    <a:gd name="connsiteX16-593" fmla="*/ 1295400 w 4546600"/>
                    <a:gd name="connsiteY16-594" fmla="*/ 4114800 h 5664200"/>
                    <a:gd name="connsiteX17-595" fmla="*/ 381000 w 4546600"/>
                    <a:gd name="connsiteY17-596" fmla="*/ 4686300 h 5664200"/>
                    <a:gd name="connsiteX18-597" fmla="*/ 0 w 4546600"/>
                    <a:gd name="connsiteY18-598" fmla="*/ 5664200 h 5664200"/>
                    <a:gd name="connsiteX19-599" fmla="*/ 12700 w 4546600"/>
                    <a:gd name="connsiteY19-600" fmla="*/ 1397000 h 5664200"/>
                    <a:gd name="connsiteX0-601" fmla="*/ 12700 w 4546600"/>
                    <a:gd name="connsiteY0-602" fmla="*/ 1397000 h 5664200"/>
                    <a:gd name="connsiteX1-603" fmla="*/ 165100 w 4546600"/>
                    <a:gd name="connsiteY1-604" fmla="*/ 762000 h 5664200"/>
                    <a:gd name="connsiteX2-605" fmla="*/ 622300 w 4546600"/>
                    <a:gd name="connsiteY2-606" fmla="*/ 317500 h 5664200"/>
                    <a:gd name="connsiteX3-607" fmla="*/ 1016000 w 4546600"/>
                    <a:gd name="connsiteY3-608" fmla="*/ 63500 h 5664200"/>
                    <a:gd name="connsiteX4-609" fmla="*/ 1320800 w 4546600"/>
                    <a:gd name="connsiteY4-610" fmla="*/ 12700 h 5664200"/>
                    <a:gd name="connsiteX5-611" fmla="*/ 4521200 w 4546600"/>
                    <a:gd name="connsiteY5-612" fmla="*/ 0 h 5664200"/>
                    <a:gd name="connsiteX6-613" fmla="*/ 4394200 w 4546600"/>
                    <a:gd name="connsiteY6-614" fmla="*/ 393700 h 5664200"/>
                    <a:gd name="connsiteX7-615" fmla="*/ 4089400 w 4546600"/>
                    <a:gd name="connsiteY7-616" fmla="*/ 571500 h 5664200"/>
                    <a:gd name="connsiteX8-617" fmla="*/ 2311400 w 4546600"/>
                    <a:gd name="connsiteY8-618" fmla="*/ 558800 h 5664200"/>
                    <a:gd name="connsiteX9-619" fmla="*/ 1177925 w 4546600"/>
                    <a:gd name="connsiteY9-620" fmla="*/ 1285875 h 5664200"/>
                    <a:gd name="connsiteX10-621" fmla="*/ 990600 w 4546600"/>
                    <a:gd name="connsiteY10-622" fmla="*/ 2336800 h 5664200"/>
                    <a:gd name="connsiteX11-623" fmla="*/ 1476375 w 4546600"/>
                    <a:gd name="connsiteY11-624" fmla="*/ 3178175 h 5664200"/>
                    <a:gd name="connsiteX12-625" fmla="*/ 2619375 w 4546600"/>
                    <a:gd name="connsiteY12-626" fmla="*/ 3571875 h 5664200"/>
                    <a:gd name="connsiteX13-627" fmla="*/ 4025900 w 4546600"/>
                    <a:gd name="connsiteY13-628" fmla="*/ 3556000 h 5664200"/>
                    <a:gd name="connsiteX14-629" fmla="*/ 4508500 w 4546600"/>
                    <a:gd name="connsiteY14-630" fmla="*/ 3848100 h 5664200"/>
                    <a:gd name="connsiteX15-631" fmla="*/ 4546600 w 4546600"/>
                    <a:gd name="connsiteY15-632" fmla="*/ 4140200 h 5664200"/>
                    <a:gd name="connsiteX16-633" fmla="*/ 1295400 w 4546600"/>
                    <a:gd name="connsiteY16-634" fmla="*/ 4114800 h 5664200"/>
                    <a:gd name="connsiteX17-635" fmla="*/ 381000 w 4546600"/>
                    <a:gd name="connsiteY17-636" fmla="*/ 4686300 h 5664200"/>
                    <a:gd name="connsiteX18-637" fmla="*/ 0 w 4546600"/>
                    <a:gd name="connsiteY18-638" fmla="*/ 5664200 h 5664200"/>
                    <a:gd name="connsiteX19-639" fmla="*/ 12700 w 4546600"/>
                    <a:gd name="connsiteY19-640" fmla="*/ 1397000 h 5664200"/>
                    <a:gd name="connsiteX0-641" fmla="*/ 12700 w 4546600"/>
                    <a:gd name="connsiteY0-642" fmla="*/ 1397000 h 5664200"/>
                    <a:gd name="connsiteX1-643" fmla="*/ 165100 w 4546600"/>
                    <a:gd name="connsiteY1-644" fmla="*/ 762000 h 5664200"/>
                    <a:gd name="connsiteX2-645" fmla="*/ 622300 w 4546600"/>
                    <a:gd name="connsiteY2-646" fmla="*/ 317500 h 5664200"/>
                    <a:gd name="connsiteX3-647" fmla="*/ 1016000 w 4546600"/>
                    <a:gd name="connsiteY3-648" fmla="*/ 63500 h 5664200"/>
                    <a:gd name="connsiteX4-649" fmla="*/ 1320800 w 4546600"/>
                    <a:gd name="connsiteY4-650" fmla="*/ 12700 h 5664200"/>
                    <a:gd name="connsiteX5-651" fmla="*/ 4521200 w 4546600"/>
                    <a:gd name="connsiteY5-652" fmla="*/ 0 h 5664200"/>
                    <a:gd name="connsiteX6-653" fmla="*/ 4394200 w 4546600"/>
                    <a:gd name="connsiteY6-654" fmla="*/ 393700 h 5664200"/>
                    <a:gd name="connsiteX7-655" fmla="*/ 4089400 w 4546600"/>
                    <a:gd name="connsiteY7-656" fmla="*/ 571500 h 5664200"/>
                    <a:gd name="connsiteX8-657" fmla="*/ 2311400 w 4546600"/>
                    <a:gd name="connsiteY8-658" fmla="*/ 558800 h 5664200"/>
                    <a:gd name="connsiteX9-659" fmla="*/ 1177925 w 4546600"/>
                    <a:gd name="connsiteY9-660" fmla="*/ 1285875 h 5664200"/>
                    <a:gd name="connsiteX10-661" fmla="*/ 990600 w 4546600"/>
                    <a:gd name="connsiteY10-662" fmla="*/ 2336800 h 5664200"/>
                    <a:gd name="connsiteX11-663" fmla="*/ 1476375 w 4546600"/>
                    <a:gd name="connsiteY11-664" fmla="*/ 3178175 h 5664200"/>
                    <a:gd name="connsiteX12-665" fmla="*/ 2634615 w 4546600"/>
                    <a:gd name="connsiteY12-666" fmla="*/ 3549015 h 5664200"/>
                    <a:gd name="connsiteX13-667" fmla="*/ 4025900 w 4546600"/>
                    <a:gd name="connsiteY13-668" fmla="*/ 3556000 h 5664200"/>
                    <a:gd name="connsiteX14-669" fmla="*/ 4508500 w 4546600"/>
                    <a:gd name="connsiteY14-670" fmla="*/ 3848100 h 5664200"/>
                    <a:gd name="connsiteX15-671" fmla="*/ 4546600 w 4546600"/>
                    <a:gd name="connsiteY15-672" fmla="*/ 4140200 h 5664200"/>
                    <a:gd name="connsiteX16-673" fmla="*/ 1295400 w 4546600"/>
                    <a:gd name="connsiteY16-674" fmla="*/ 4114800 h 5664200"/>
                    <a:gd name="connsiteX17-675" fmla="*/ 381000 w 4546600"/>
                    <a:gd name="connsiteY17-676" fmla="*/ 4686300 h 5664200"/>
                    <a:gd name="connsiteX18-677" fmla="*/ 0 w 4546600"/>
                    <a:gd name="connsiteY18-678" fmla="*/ 5664200 h 5664200"/>
                    <a:gd name="connsiteX19-679" fmla="*/ 12700 w 4546600"/>
                    <a:gd name="connsiteY19-680" fmla="*/ 1397000 h 5664200"/>
                    <a:gd name="connsiteX0-681" fmla="*/ 12700 w 4546600"/>
                    <a:gd name="connsiteY0-682" fmla="*/ 1397000 h 5664200"/>
                    <a:gd name="connsiteX1-683" fmla="*/ 165100 w 4546600"/>
                    <a:gd name="connsiteY1-684" fmla="*/ 762000 h 5664200"/>
                    <a:gd name="connsiteX2-685" fmla="*/ 622300 w 4546600"/>
                    <a:gd name="connsiteY2-686" fmla="*/ 317500 h 5664200"/>
                    <a:gd name="connsiteX3-687" fmla="*/ 1016000 w 4546600"/>
                    <a:gd name="connsiteY3-688" fmla="*/ 63500 h 5664200"/>
                    <a:gd name="connsiteX4-689" fmla="*/ 1320800 w 4546600"/>
                    <a:gd name="connsiteY4-690" fmla="*/ 12700 h 5664200"/>
                    <a:gd name="connsiteX5-691" fmla="*/ 4521200 w 4546600"/>
                    <a:gd name="connsiteY5-692" fmla="*/ 0 h 5664200"/>
                    <a:gd name="connsiteX6-693" fmla="*/ 4394200 w 4546600"/>
                    <a:gd name="connsiteY6-694" fmla="*/ 393700 h 5664200"/>
                    <a:gd name="connsiteX7-695" fmla="*/ 4089400 w 4546600"/>
                    <a:gd name="connsiteY7-696" fmla="*/ 571500 h 5664200"/>
                    <a:gd name="connsiteX8-697" fmla="*/ 2311400 w 4546600"/>
                    <a:gd name="connsiteY8-698" fmla="*/ 558800 h 5664200"/>
                    <a:gd name="connsiteX9-699" fmla="*/ 1177925 w 4546600"/>
                    <a:gd name="connsiteY9-700" fmla="*/ 1285875 h 5664200"/>
                    <a:gd name="connsiteX10-701" fmla="*/ 990600 w 4546600"/>
                    <a:gd name="connsiteY10-702" fmla="*/ 2336800 h 5664200"/>
                    <a:gd name="connsiteX11-703" fmla="*/ 1476375 w 4546600"/>
                    <a:gd name="connsiteY11-704" fmla="*/ 3178175 h 5664200"/>
                    <a:gd name="connsiteX12-705" fmla="*/ 2634615 w 4546600"/>
                    <a:gd name="connsiteY12-706" fmla="*/ 3549015 h 5664200"/>
                    <a:gd name="connsiteX13-707" fmla="*/ 4025900 w 4546600"/>
                    <a:gd name="connsiteY13-708" fmla="*/ 3556000 h 5664200"/>
                    <a:gd name="connsiteX14-709" fmla="*/ 4508500 w 4546600"/>
                    <a:gd name="connsiteY14-710" fmla="*/ 3848100 h 5664200"/>
                    <a:gd name="connsiteX15-711" fmla="*/ 4546600 w 4546600"/>
                    <a:gd name="connsiteY15-712" fmla="*/ 4140200 h 5664200"/>
                    <a:gd name="connsiteX16-713" fmla="*/ 1295400 w 4546600"/>
                    <a:gd name="connsiteY16-714" fmla="*/ 4114800 h 5664200"/>
                    <a:gd name="connsiteX17-715" fmla="*/ 381000 w 4546600"/>
                    <a:gd name="connsiteY17-716" fmla="*/ 4686300 h 5664200"/>
                    <a:gd name="connsiteX18-717" fmla="*/ 0 w 4546600"/>
                    <a:gd name="connsiteY18-718" fmla="*/ 5664200 h 5664200"/>
                    <a:gd name="connsiteX19-719" fmla="*/ 12700 w 4546600"/>
                    <a:gd name="connsiteY19-720" fmla="*/ 1397000 h 5664200"/>
                    <a:gd name="connsiteX0-721" fmla="*/ 12700 w 4546600"/>
                    <a:gd name="connsiteY0-722" fmla="*/ 1397000 h 5664200"/>
                    <a:gd name="connsiteX1-723" fmla="*/ 165100 w 4546600"/>
                    <a:gd name="connsiteY1-724" fmla="*/ 762000 h 5664200"/>
                    <a:gd name="connsiteX2-725" fmla="*/ 622300 w 4546600"/>
                    <a:gd name="connsiteY2-726" fmla="*/ 317500 h 5664200"/>
                    <a:gd name="connsiteX3-727" fmla="*/ 1016000 w 4546600"/>
                    <a:gd name="connsiteY3-728" fmla="*/ 63500 h 5664200"/>
                    <a:gd name="connsiteX4-729" fmla="*/ 1320800 w 4546600"/>
                    <a:gd name="connsiteY4-730" fmla="*/ 12700 h 5664200"/>
                    <a:gd name="connsiteX5-731" fmla="*/ 4521200 w 4546600"/>
                    <a:gd name="connsiteY5-732" fmla="*/ 0 h 5664200"/>
                    <a:gd name="connsiteX6-733" fmla="*/ 4394200 w 4546600"/>
                    <a:gd name="connsiteY6-734" fmla="*/ 393700 h 5664200"/>
                    <a:gd name="connsiteX7-735" fmla="*/ 4089400 w 4546600"/>
                    <a:gd name="connsiteY7-736" fmla="*/ 571500 h 5664200"/>
                    <a:gd name="connsiteX8-737" fmla="*/ 2311400 w 4546600"/>
                    <a:gd name="connsiteY8-738" fmla="*/ 558800 h 5664200"/>
                    <a:gd name="connsiteX9-739" fmla="*/ 1177925 w 4546600"/>
                    <a:gd name="connsiteY9-740" fmla="*/ 1285875 h 5664200"/>
                    <a:gd name="connsiteX10-741" fmla="*/ 990600 w 4546600"/>
                    <a:gd name="connsiteY10-742" fmla="*/ 2336800 h 5664200"/>
                    <a:gd name="connsiteX11-743" fmla="*/ 1476375 w 4546600"/>
                    <a:gd name="connsiteY11-744" fmla="*/ 3178175 h 5664200"/>
                    <a:gd name="connsiteX12-745" fmla="*/ 2634615 w 4546600"/>
                    <a:gd name="connsiteY12-746" fmla="*/ 3549015 h 5664200"/>
                    <a:gd name="connsiteX13-747" fmla="*/ 4155440 w 4546600"/>
                    <a:gd name="connsiteY13-748" fmla="*/ 3556000 h 5664200"/>
                    <a:gd name="connsiteX14-749" fmla="*/ 4508500 w 4546600"/>
                    <a:gd name="connsiteY14-750" fmla="*/ 3848100 h 5664200"/>
                    <a:gd name="connsiteX15-751" fmla="*/ 4546600 w 4546600"/>
                    <a:gd name="connsiteY15-752" fmla="*/ 4140200 h 5664200"/>
                    <a:gd name="connsiteX16-753" fmla="*/ 1295400 w 4546600"/>
                    <a:gd name="connsiteY16-754" fmla="*/ 4114800 h 5664200"/>
                    <a:gd name="connsiteX17-755" fmla="*/ 381000 w 4546600"/>
                    <a:gd name="connsiteY17-756" fmla="*/ 4686300 h 5664200"/>
                    <a:gd name="connsiteX18-757" fmla="*/ 0 w 4546600"/>
                    <a:gd name="connsiteY18-758" fmla="*/ 5664200 h 5664200"/>
                    <a:gd name="connsiteX19-759" fmla="*/ 12700 w 4546600"/>
                    <a:gd name="connsiteY19-760" fmla="*/ 1397000 h 5664200"/>
                    <a:gd name="connsiteX0-761" fmla="*/ 12700 w 4546600"/>
                    <a:gd name="connsiteY0-762" fmla="*/ 1397000 h 5664200"/>
                    <a:gd name="connsiteX1-763" fmla="*/ 165100 w 4546600"/>
                    <a:gd name="connsiteY1-764" fmla="*/ 762000 h 5664200"/>
                    <a:gd name="connsiteX2-765" fmla="*/ 622300 w 4546600"/>
                    <a:gd name="connsiteY2-766" fmla="*/ 317500 h 5664200"/>
                    <a:gd name="connsiteX3-767" fmla="*/ 1016000 w 4546600"/>
                    <a:gd name="connsiteY3-768" fmla="*/ 63500 h 5664200"/>
                    <a:gd name="connsiteX4-769" fmla="*/ 1320800 w 4546600"/>
                    <a:gd name="connsiteY4-770" fmla="*/ 12700 h 5664200"/>
                    <a:gd name="connsiteX5-771" fmla="*/ 4521200 w 4546600"/>
                    <a:gd name="connsiteY5-772" fmla="*/ 0 h 5664200"/>
                    <a:gd name="connsiteX6-773" fmla="*/ 4394200 w 4546600"/>
                    <a:gd name="connsiteY6-774" fmla="*/ 393700 h 5664200"/>
                    <a:gd name="connsiteX7-775" fmla="*/ 4089400 w 4546600"/>
                    <a:gd name="connsiteY7-776" fmla="*/ 571500 h 5664200"/>
                    <a:gd name="connsiteX8-777" fmla="*/ 2311400 w 4546600"/>
                    <a:gd name="connsiteY8-778" fmla="*/ 558800 h 5664200"/>
                    <a:gd name="connsiteX9-779" fmla="*/ 1177925 w 4546600"/>
                    <a:gd name="connsiteY9-780" fmla="*/ 1285875 h 5664200"/>
                    <a:gd name="connsiteX10-781" fmla="*/ 990600 w 4546600"/>
                    <a:gd name="connsiteY10-782" fmla="*/ 2336800 h 5664200"/>
                    <a:gd name="connsiteX11-783" fmla="*/ 1476375 w 4546600"/>
                    <a:gd name="connsiteY11-784" fmla="*/ 3178175 h 5664200"/>
                    <a:gd name="connsiteX12-785" fmla="*/ 2634615 w 4546600"/>
                    <a:gd name="connsiteY12-786" fmla="*/ 3549015 h 5664200"/>
                    <a:gd name="connsiteX13-787" fmla="*/ 4155440 w 4546600"/>
                    <a:gd name="connsiteY13-788" fmla="*/ 3556000 h 5664200"/>
                    <a:gd name="connsiteX14-789" fmla="*/ 4508500 w 4546600"/>
                    <a:gd name="connsiteY14-790" fmla="*/ 3848100 h 5664200"/>
                    <a:gd name="connsiteX15-791" fmla="*/ 4546600 w 4546600"/>
                    <a:gd name="connsiteY15-792" fmla="*/ 4140200 h 5664200"/>
                    <a:gd name="connsiteX16-793" fmla="*/ 1295400 w 4546600"/>
                    <a:gd name="connsiteY16-794" fmla="*/ 4114800 h 5664200"/>
                    <a:gd name="connsiteX17-795" fmla="*/ 381000 w 4546600"/>
                    <a:gd name="connsiteY17-796" fmla="*/ 4686300 h 5664200"/>
                    <a:gd name="connsiteX18-797" fmla="*/ 0 w 4546600"/>
                    <a:gd name="connsiteY18-798" fmla="*/ 5664200 h 5664200"/>
                    <a:gd name="connsiteX19-799" fmla="*/ 12700 w 4546600"/>
                    <a:gd name="connsiteY19-800" fmla="*/ 1397000 h 5664200"/>
                    <a:gd name="connsiteX0-801" fmla="*/ 12700 w 4546600"/>
                    <a:gd name="connsiteY0-802" fmla="*/ 1397000 h 5664200"/>
                    <a:gd name="connsiteX1-803" fmla="*/ 165100 w 4546600"/>
                    <a:gd name="connsiteY1-804" fmla="*/ 762000 h 5664200"/>
                    <a:gd name="connsiteX2-805" fmla="*/ 622300 w 4546600"/>
                    <a:gd name="connsiteY2-806" fmla="*/ 317500 h 5664200"/>
                    <a:gd name="connsiteX3-807" fmla="*/ 1016000 w 4546600"/>
                    <a:gd name="connsiteY3-808" fmla="*/ 63500 h 5664200"/>
                    <a:gd name="connsiteX4-809" fmla="*/ 1320800 w 4546600"/>
                    <a:gd name="connsiteY4-810" fmla="*/ 12700 h 5664200"/>
                    <a:gd name="connsiteX5-811" fmla="*/ 4521200 w 4546600"/>
                    <a:gd name="connsiteY5-812" fmla="*/ 0 h 5664200"/>
                    <a:gd name="connsiteX6-813" fmla="*/ 4394200 w 4546600"/>
                    <a:gd name="connsiteY6-814" fmla="*/ 393700 h 5664200"/>
                    <a:gd name="connsiteX7-815" fmla="*/ 4089400 w 4546600"/>
                    <a:gd name="connsiteY7-816" fmla="*/ 571500 h 5664200"/>
                    <a:gd name="connsiteX8-817" fmla="*/ 2311400 w 4546600"/>
                    <a:gd name="connsiteY8-818" fmla="*/ 558800 h 5664200"/>
                    <a:gd name="connsiteX9-819" fmla="*/ 1177925 w 4546600"/>
                    <a:gd name="connsiteY9-820" fmla="*/ 1285875 h 5664200"/>
                    <a:gd name="connsiteX10-821" fmla="*/ 990600 w 4546600"/>
                    <a:gd name="connsiteY10-822" fmla="*/ 2336800 h 5664200"/>
                    <a:gd name="connsiteX11-823" fmla="*/ 1476375 w 4546600"/>
                    <a:gd name="connsiteY11-824" fmla="*/ 3178175 h 5664200"/>
                    <a:gd name="connsiteX12-825" fmla="*/ 2634615 w 4546600"/>
                    <a:gd name="connsiteY12-826" fmla="*/ 3549015 h 5664200"/>
                    <a:gd name="connsiteX13-827" fmla="*/ 4155440 w 4546600"/>
                    <a:gd name="connsiteY13-828" fmla="*/ 3556000 h 5664200"/>
                    <a:gd name="connsiteX14-829" fmla="*/ 4508500 w 4546600"/>
                    <a:gd name="connsiteY14-830" fmla="*/ 3848100 h 5664200"/>
                    <a:gd name="connsiteX15-831" fmla="*/ 4546600 w 4546600"/>
                    <a:gd name="connsiteY15-832" fmla="*/ 4140200 h 5664200"/>
                    <a:gd name="connsiteX16-833" fmla="*/ 1295400 w 4546600"/>
                    <a:gd name="connsiteY16-834" fmla="*/ 4114800 h 5664200"/>
                    <a:gd name="connsiteX17-835" fmla="*/ 381000 w 4546600"/>
                    <a:gd name="connsiteY17-836" fmla="*/ 4686300 h 5664200"/>
                    <a:gd name="connsiteX18-837" fmla="*/ 0 w 4546600"/>
                    <a:gd name="connsiteY18-838" fmla="*/ 5664200 h 5664200"/>
                    <a:gd name="connsiteX19-839" fmla="*/ 12700 w 4546600"/>
                    <a:gd name="connsiteY19-840" fmla="*/ 1397000 h 5664200"/>
                    <a:gd name="connsiteX0-841" fmla="*/ 12700 w 4546600"/>
                    <a:gd name="connsiteY0-842" fmla="*/ 1397000 h 5664200"/>
                    <a:gd name="connsiteX1-843" fmla="*/ 165100 w 4546600"/>
                    <a:gd name="connsiteY1-844" fmla="*/ 762000 h 5664200"/>
                    <a:gd name="connsiteX2-845" fmla="*/ 622300 w 4546600"/>
                    <a:gd name="connsiteY2-846" fmla="*/ 317500 h 5664200"/>
                    <a:gd name="connsiteX3-847" fmla="*/ 1016000 w 4546600"/>
                    <a:gd name="connsiteY3-848" fmla="*/ 63500 h 5664200"/>
                    <a:gd name="connsiteX4-849" fmla="*/ 1320800 w 4546600"/>
                    <a:gd name="connsiteY4-850" fmla="*/ 12700 h 5664200"/>
                    <a:gd name="connsiteX5-851" fmla="*/ 4521200 w 4546600"/>
                    <a:gd name="connsiteY5-852" fmla="*/ 0 h 5664200"/>
                    <a:gd name="connsiteX6-853" fmla="*/ 4394200 w 4546600"/>
                    <a:gd name="connsiteY6-854" fmla="*/ 393700 h 5664200"/>
                    <a:gd name="connsiteX7-855" fmla="*/ 4089400 w 4546600"/>
                    <a:gd name="connsiteY7-856" fmla="*/ 571500 h 5664200"/>
                    <a:gd name="connsiteX8-857" fmla="*/ 2311400 w 4546600"/>
                    <a:gd name="connsiteY8-858" fmla="*/ 558800 h 5664200"/>
                    <a:gd name="connsiteX9-859" fmla="*/ 1177925 w 4546600"/>
                    <a:gd name="connsiteY9-860" fmla="*/ 1285875 h 5664200"/>
                    <a:gd name="connsiteX10-861" fmla="*/ 990600 w 4546600"/>
                    <a:gd name="connsiteY10-862" fmla="*/ 2336800 h 5664200"/>
                    <a:gd name="connsiteX11-863" fmla="*/ 1476375 w 4546600"/>
                    <a:gd name="connsiteY11-864" fmla="*/ 3178175 h 5664200"/>
                    <a:gd name="connsiteX12-865" fmla="*/ 2634615 w 4546600"/>
                    <a:gd name="connsiteY12-866" fmla="*/ 3549015 h 5664200"/>
                    <a:gd name="connsiteX13-867" fmla="*/ 4010660 w 4546600"/>
                    <a:gd name="connsiteY13-868" fmla="*/ 3563620 h 5664200"/>
                    <a:gd name="connsiteX14-869" fmla="*/ 4508500 w 4546600"/>
                    <a:gd name="connsiteY14-870" fmla="*/ 3848100 h 5664200"/>
                    <a:gd name="connsiteX15-871" fmla="*/ 4546600 w 4546600"/>
                    <a:gd name="connsiteY15-872" fmla="*/ 4140200 h 5664200"/>
                    <a:gd name="connsiteX16-873" fmla="*/ 1295400 w 4546600"/>
                    <a:gd name="connsiteY16-874" fmla="*/ 4114800 h 5664200"/>
                    <a:gd name="connsiteX17-875" fmla="*/ 381000 w 4546600"/>
                    <a:gd name="connsiteY17-876" fmla="*/ 4686300 h 5664200"/>
                    <a:gd name="connsiteX18-877" fmla="*/ 0 w 4546600"/>
                    <a:gd name="connsiteY18-878" fmla="*/ 5664200 h 5664200"/>
                    <a:gd name="connsiteX19-879" fmla="*/ 12700 w 4546600"/>
                    <a:gd name="connsiteY19-880" fmla="*/ 1397000 h 5664200"/>
                    <a:gd name="connsiteX0-881" fmla="*/ 12700 w 4546600"/>
                    <a:gd name="connsiteY0-882" fmla="*/ 1397000 h 5664200"/>
                    <a:gd name="connsiteX1-883" fmla="*/ 165100 w 4546600"/>
                    <a:gd name="connsiteY1-884" fmla="*/ 762000 h 5664200"/>
                    <a:gd name="connsiteX2-885" fmla="*/ 622300 w 4546600"/>
                    <a:gd name="connsiteY2-886" fmla="*/ 317500 h 5664200"/>
                    <a:gd name="connsiteX3-887" fmla="*/ 1016000 w 4546600"/>
                    <a:gd name="connsiteY3-888" fmla="*/ 63500 h 5664200"/>
                    <a:gd name="connsiteX4-889" fmla="*/ 1320800 w 4546600"/>
                    <a:gd name="connsiteY4-890" fmla="*/ 12700 h 5664200"/>
                    <a:gd name="connsiteX5-891" fmla="*/ 4521200 w 4546600"/>
                    <a:gd name="connsiteY5-892" fmla="*/ 0 h 5664200"/>
                    <a:gd name="connsiteX6-893" fmla="*/ 4394200 w 4546600"/>
                    <a:gd name="connsiteY6-894" fmla="*/ 393700 h 5664200"/>
                    <a:gd name="connsiteX7-895" fmla="*/ 4089400 w 4546600"/>
                    <a:gd name="connsiteY7-896" fmla="*/ 571500 h 5664200"/>
                    <a:gd name="connsiteX8-897" fmla="*/ 2311400 w 4546600"/>
                    <a:gd name="connsiteY8-898" fmla="*/ 558800 h 5664200"/>
                    <a:gd name="connsiteX9-899" fmla="*/ 1177925 w 4546600"/>
                    <a:gd name="connsiteY9-900" fmla="*/ 1285875 h 5664200"/>
                    <a:gd name="connsiteX10-901" fmla="*/ 990600 w 4546600"/>
                    <a:gd name="connsiteY10-902" fmla="*/ 2336800 h 5664200"/>
                    <a:gd name="connsiteX11-903" fmla="*/ 1476375 w 4546600"/>
                    <a:gd name="connsiteY11-904" fmla="*/ 3178175 h 5664200"/>
                    <a:gd name="connsiteX12-905" fmla="*/ 2634615 w 4546600"/>
                    <a:gd name="connsiteY12-906" fmla="*/ 3549015 h 5664200"/>
                    <a:gd name="connsiteX13-907" fmla="*/ 4010660 w 4546600"/>
                    <a:gd name="connsiteY13-908" fmla="*/ 3563620 h 5664200"/>
                    <a:gd name="connsiteX14-909" fmla="*/ 4508500 w 4546600"/>
                    <a:gd name="connsiteY14-910" fmla="*/ 3848100 h 5664200"/>
                    <a:gd name="connsiteX15-911" fmla="*/ 4546600 w 4546600"/>
                    <a:gd name="connsiteY15-912" fmla="*/ 4140200 h 5664200"/>
                    <a:gd name="connsiteX16-913" fmla="*/ 1295400 w 4546600"/>
                    <a:gd name="connsiteY16-914" fmla="*/ 4114800 h 5664200"/>
                    <a:gd name="connsiteX17-915" fmla="*/ 381000 w 4546600"/>
                    <a:gd name="connsiteY17-916" fmla="*/ 4686300 h 5664200"/>
                    <a:gd name="connsiteX18-917" fmla="*/ 0 w 4546600"/>
                    <a:gd name="connsiteY18-918" fmla="*/ 5664200 h 5664200"/>
                    <a:gd name="connsiteX19-919" fmla="*/ 12700 w 4546600"/>
                    <a:gd name="connsiteY19-920" fmla="*/ 1397000 h 5664200"/>
                    <a:gd name="connsiteX0-921" fmla="*/ 12700 w 4546600"/>
                    <a:gd name="connsiteY0-922" fmla="*/ 1397000 h 5664200"/>
                    <a:gd name="connsiteX1-923" fmla="*/ 165100 w 4546600"/>
                    <a:gd name="connsiteY1-924" fmla="*/ 762000 h 5664200"/>
                    <a:gd name="connsiteX2-925" fmla="*/ 622300 w 4546600"/>
                    <a:gd name="connsiteY2-926" fmla="*/ 317500 h 5664200"/>
                    <a:gd name="connsiteX3-927" fmla="*/ 1016000 w 4546600"/>
                    <a:gd name="connsiteY3-928" fmla="*/ 63500 h 5664200"/>
                    <a:gd name="connsiteX4-929" fmla="*/ 1320800 w 4546600"/>
                    <a:gd name="connsiteY4-930" fmla="*/ 12700 h 5664200"/>
                    <a:gd name="connsiteX5-931" fmla="*/ 4521200 w 4546600"/>
                    <a:gd name="connsiteY5-932" fmla="*/ 0 h 5664200"/>
                    <a:gd name="connsiteX6-933" fmla="*/ 4394200 w 4546600"/>
                    <a:gd name="connsiteY6-934" fmla="*/ 393700 h 5664200"/>
                    <a:gd name="connsiteX7-935" fmla="*/ 4089400 w 4546600"/>
                    <a:gd name="connsiteY7-936" fmla="*/ 571500 h 5664200"/>
                    <a:gd name="connsiteX8-937" fmla="*/ 2311400 w 4546600"/>
                    <a:gd name="connsiteY8-938" fmla="*/ 558800 h 5664200"/>
                    <a:gd name="connsiteX9-939" fmla="*/ 1177925 w 4546600"/>
                    <a:gd name="connsiteY9-940" fmla="*/ 1285875 h 5664200"/>
                    <a:gd name="connsiteX10-941" fmla="*/ 990600 w 4546600"/>
                    <a:gd name="connsiteY10-942" fmla="*/ 2336800 h 5664200"/>
                    <a:gd name="connsiteX11-943" fmla="*/ 1476375 w 4546600"/>
                    <a:gd name="connsiteY11-944" fmla="*/ 3178175 h 5664200"/>
                    <a:gd name="connsiteX12-945" fmla="*/ 2634615 w 4546600"/>
                    <a:gd name="connsiteY12-946" fmla="*/ 3549015 h 5664200"/>
                    <a:gd name="connsiteX13-947" fmla="*/ 4025900 w 4546600"/>
                    <a:gd name="connsiteY13-948" fmla="*/ 3540760 h 5664200"/>
                    <a:gd name="connsiteX14-949" fmla="*/ 4508500 w 4546600"/>
                    <a:gd name="connsiteY14-950" fmla="*/ 3848100 h 5664200"/>
                    <a:gd name="connsiteX15-951" fmla="*/ 4546600 w 4546600"/>
                    <a:gd name="connsiteY15-952" fmla="*/ 4140200 h 5664200"/>
                    <a:gd name="connsiteX16-953" fmla="*/ 1295400 w 4546600"/>
                    <a:gd name="connsiteY16-954" fmla="*/ 4114800 h 5664200"/>
                    <a:gd name="connsiteX17-955" fmla="*/ 381000 w 4546600"/>
                    <a:gd name="connsiteY17-956" fmla="*/ 4686300 h 5664200"/>
                    <a:gd name="connsiteX18-957" fmla="*/ 0 w 4546600"/>
                    <a:gd name="connsiteY18-958" fmla="*/ 5664200 h 5664200"/>
                    <a:gd name="connsiteX19-959" fmla="*/ 12700 w 4546600"/>
                    <a:gd name="connsiteY19-960" fmla="*/ 1397000 h 5664200"/>
                    <a:gd name="connsiteX0-961" fmla="*/ 12700 w 4546600"/>
                    <a:gd name="connsiteY0-962" fmla="*/ 1397000 h 5664200"/>
                    <a:gd name="connsiteX1-963" fmla="*/ 165100 w 4546600"/>
                    <a:gd name="connsiteY1-964" fmla="*/ 762000 h 5664200"/>
                    <a:gd name="connsiteX2-965" fmla="*/ 622300 w 4546600"/>
                    <a:gd name="connsiteY2-966" fmla="*/ 317500 h 5664200"/>
                    <a:gd name="connsiteX3-967" fmla="*/ 1016000 w 4546600"/>
                    <a:gd name="connsiteY3-968" fmla="*/ 63500 h 5664200"/>
                    <a:gd name="connsiteX4-969" fmla="*/ 1320800 w 4546600"/>
                    <a:gd name="connsiteY4-970" fmla="*/ 12700 h 5664200"/>
                    <a:gd name="connsiteX5-971" fmla="*/ 4521200 w 4546600"/>
                    <a:gd name="connsiteY5-972" fmla="*/ 0 h 5664200"/>
                    <a:gd name="connsiteX6-973" fmla="*/ 4394200 w 4546600"/>
                    <a:gd name="connsiteY6-974" fmla="*/ 393700 h 5664200"/>
                    <a:gd name="connsiteX7-975" fmla="*/ 4089400 w 4546600"/>
                    <a:gd name="connsiteY7-976" fmla="*/ 571500 h 5664200"/>
                    <a:gd name="connsiteX8-977" fmla="*/ 2311400 w 4546600"/>
                    <a:gd name="connsiteY8-978" fmla="*/ 558800 h 5664200"/>
                    <a:gd name="connsiteX9-979" fmla="*/ 1177925 w 4546600"/>
                    <a:gd name="connsiteY9-980" fmla="*/ 1285875 h 5664200"/>
                    <a:gd name="connsiteX10-981" fmla="*/ 990600 w 4546600"/>
                    <a:gd name="connsiteY10-982" fmla="*/ 2336800 h 5664200"/>
                    <a:gd name="connsiteX11-983" fmla="*/ 1476375 w 4546600"/>
                    <a:gd name="connsiteY11-984" fmla="*/ 3178175 h 5664200"/>
                    <a:gd name="connsiteX12-985" fmla="*/ 2634615 w 4546600"/>
                    <a:gd name="connsiteY12-986" fmla="*/ 3549015 h 5664200"/>
                    <a:gd name="connsiteX13-987" fmla="*/ 4025900 w 4546600"/>
                    <a:gd name="connsiteY13-988" fmla="*/ 3540760 h 5664200"/>
                    <a:gd name="connsiteX14-989" fmla="*/ 4508500 w 4546600"/>
                    <a:gd name="connsiteY14-990" fmla="*/ 3848100 h 5664200"/>
                    <a:gd name="connsiteX15-991" fmla="*/ 4546600 w 4546600"/>
                    <a:gd name="connsiteY15-992" fmla="*/ 4140200 h 5664200"/>
                    <a:gd name="connsiteX16-993" fmla="*/ 1295400 w 4546600"/>
                    <a:gd name="connsiteY16-994" fmla="*/ 4114800 h 5664200"/>
                    <a:gd name="connsiteX17-995" fmla="*/ 381000 w 4546600"/>
                    <a:gd name="connsiteY17-996" fmla="*/ 4686300 h 5664200"/>
                    <a:gd name="connsiteX18-997" fmla="*/ 0 w 4546600"/>
                    <a:gd name="connsiteY18-998" fmla="*/ 5664200 h 5664200"/>
                    <a:gd name="connsiteX19-999" fmla="*/ 12700 w 4546600"/>
                    <a:gd name="connsiteY19-1000" fmla="*/ 1397000 h 5664200"/>
                    <a:gd name="connsiteX0-1001" fmla="*/ 12700 w 4546600"/>
                    <a:gd name="connsiteY0-1002" fmla="*/ 1397000 h 5664200"/>
                    <a:gd name="connsiteX1-1003" fmla="*/ 165100 w 4546600"/>
                    <a:gd name="connsiteY1-1004" fmla="*/ 762000 h 5664200"/>
                    <a:gd name="connsiteX2-1005" fmla="*/ 622300 w 4546600"/>
                    <a:gd name="connsiteY2-1006" fmla="*/ 317500 h 5664200"/>
                    <a:gd name="connsiteX3-1007" fmla="*/ 1016000 w 4546600"/>
                    <a:gd name="connsiteY3-1008" fmla="*/ 63500 h 5664200"/>
                    <a:gd name="connsiteX4-1009" fmla="*/ 1320800 w 4546600"/>
                    <a:gd name="connsiteY4-1010" fmla="*/ 12700 h 5664200"/>
                    <a:gd name="connsiteX5-1011" fmla="*/ 4521200 w 4546600"/>
                    <a:gd name="connsiteY5-1012" fmla="*/ 0 h 5664200"/>
                    <a:gd name="connsiteX6-1013" fmla="*/ 4394200 w 4546600"/>
                    <a:gd name="connsiteY6-1014" fmla="*/ 393700 h 5664200"/>
                    <a:gd name="connsiteX7-1015" fmla="*/ 4089400 w 4546600"/>
                    <a:gd name="connsiteY7-1016" fmla="*/ 571500 h 5664200"/>
                    <a:gd name="connsiteX8-1017" fmla="*/ 2311400 w 4546600"/>
                    <a:gd name="connsiteY8-1018" fmla="*/ 558800 h 5664200"/>
                    <a:gd name="connsiteX9-1019" fmla="*/ 1177925 w 4546600"/>
                    <a:gd name="connsiteY9-1020" fmla="*/ 1285875 h 5664200"/>
                    <a:gd name="connsiteX10-1021" fmla="*/ 990600 w 4546600"/>
                    <a:gd name="connsiteY10-1022" fmla="*/ 2336800 h 5664200"/>
                    <a:gd name="connsiteX11-1023" fmla="*/ 1476375 w 4546600"/>
                    <a:gd name="connsiteY11-1024" fmla="*/ 3178175 h 5664200"/>
                    <a:gd name="connsiteX12-1025" fmla="*/ 2634615 w 4546600"/>
                    <a:gd name="connsiteY12-1026" fmla="*/ 3549015 h 5664200"/>
                    <a:gd name="connsiteX13-1027" fmla="*/ 4025900 w 4546600"/>
                    <a:gd name="connsiteY13-1028" fmla="*/ 3540760 h 5664200"/>
                    <a:gd name="connsiteX14-1029" fmla="*/ 4508500 w 4546600"/>
                    <a:gd name="connsiteY14-1030" fmla="*/ 3848100 h 5664200"/>
                    <a:gd name="connsiteX15-1031" fmla="*/ 4546600 w 4546600"/>
                    <a:gd name="connsiteY15-1032" fmla="*/ 4140200 h 5664200"/>
                    <a:gd name="connsiteX16-1033" fmla="*/ 1295400 w 4546600"/>
                    <a:gd name="connsiteY16-1034" fmla="*/ 4114800 h 5664200"/>
                    <a:gd name="connsiteX17-1035" fmla="*/ 381000 w 4546600"/>
                    <a:gd name="connsiteY17-1036" fmla="*/ 4686300 h 5664200"/>
                    <a:gd name="connsiteX18-1037" fmla="*/ 0 w 4546600"/>
                    <a:gd name="connsiteY18-1038" fmla="*/ 5664200 h 5664200"/>
                    <a:gd name="connsiteX19-1039" fmla="*/ 12700 w 4546600"/>
                    <a:gd name="connsiteY19-1040" fmla="*/ 1397000 h 5664200"/>
                    <a:gd name="connsiteX0-1041" fmla="*/ 12700 w 4546600"/>
                    <a:gd name="connsiteY0-1042" fmla="*/ 1397000 h 5664200"/>
                    <a:gd name="connsiteX1-1043" fmla="*/ 165100 w 4546600"/>
                    <a:gd name="connsiteY1-1044" fmla="*/ 762000 h 5664200"/>
                    <a:gd name="connsiteX2-1045" fmla="*/ 622300 w 4546600"/>
                    <a:gd name="connsiteY2-1046" fmla="*/ 317500 h 5664200"/>
                    <a:gd name="connsiteX3-1047" fmla="*/ 1016000 w 4546600"/>
                    <a:gd name="connsiteY3-1048" fmla="*/ 63500 h 5664200"/>
                    <a:gd name="connsiteX4-1049" fmla="*/ 1320800 w 4546600"/>
                    <a:gd name="connsiteY4-1050" fmla="*/ 12700 h 5664200"/>
                    <a:gd name="connsiteX5-1051" fmla="*/ 4521200 w 4546600"/>
                    <a:gd name="connsiteY5-1052" fmla="*/ 0 h 5664200"/>
                    <a:gd name="connsiteX6-1053" fmla="*/ 4394200 w 4546600"/>
                    <a:gd name="connsiteY6-1054" fmla="*/ 393700 h 5664200"/>
                    <a:gd name="connsiteX7-1055" fmla="*/ 4089400 w 4546600"/>
                    <a:gd name="connsiteY7-1056" fmla="*/ 571500 h 5664200"/>
                    <a:gd name="connsiteX8-1057" fmla="*/ 2311400 w 4546600"/>
                    <a:gd name="connsiteY8-1058" fmla="*/ 558800 h 5664200"/>
                    <a:gd name="connsiteX9-1059" fmla="*/ 1177925 w 4546600"/>
                    <a:gd name="connsiteY9-1060" fmla="*/ 1285875 h 5664200"/>
                    <a:gd name="connsiteX10-1061" fmla="*/ 990600 w 4546600"/>
                    <a:gd name="connsiteY10-1062" fmla="*/ 2336800 h 5664200"/>
                    <a:gd name="connsiteX11-1063" fmla="*/ 1476375 w 4546600"/>
                    <a:gd name="connsiteY11-1064" fmla="*/ 3178175 h 5664200"/>
                    <a:gd name="connsiteX12-1065" fmla="*/ 2634615 w 4546600"/>
                    <a:gd name="connsiteY12-1066" fmla="*/ 3549015 h 5664200"/>
                    <a:gd name="connsiteX13-1067" fmla="*/ 4025900 w 4546600"/>
                    <a:gd name="connsiteY13-1068" fmla="*/ 3540760 h 5664200"/>
                    <a:gd name="connsiteX14-1069" fmla="*/ 4508500 w 4546600"/>
                    <a:gd name="connsiteY14-1070" fmla="*/ 3848100 h 5664200"/>
                    <a:gd name="connsiteX15-1071" fmla="*/ 4546600 w 4546600"/>
                    <a:gd name="connsiteY15-1072" fmla="*/ 4140200 h 5664200"/>
                    <a:gd name="connsiteX16-1073" fmla="*/ 1295400 w 4546600"/>
                    <a:gd name="connsiteY16-1074" fmla="*/ 4114800 h 5664200"/>
                    <a:gd name="connsiteX17-1075" fmla="*/ 381000 w 4546600"/>
                    <a:gd name="connsiteY17-1076" fmla="*/ 4686300 h 5664200"/>
                    <a:gd name="connsiteX18-1077" fmla="*/ 0 w 4546600"/>
                    <a:gd name="connsiteY18-1078" fmla="*/ 5664200 h 5664200"/>
                    <a:gd name="connsiteX19-1079" fmla="*/ 12700 w 4546600"/>
                    <a:gd name="connsiteY19-1080" fmla="*/ 1397000 h 5664200"/>
                    <a:gd name="connsiteX0-1081" fmla="*/ 12700 w 4557762"/>
                    <a:gd name="connsiteY0-1082" fmla="*/ 1397000 h 5664200"/>
                    <a:gd name="connsiteX1-1083" fmla="*/ 165100 w 4557762"/>
                    <a:gd name="connsiteY1-1084" fmla="*/ 762000 h 5664200"/>
                    <a:gd name="connsiteX2-1085" fmla="*/ 622300 w 4557762"/>
                    <a:gd name="connsiteY2-1086" fmla="*/ 317500 h 5664200"/>
                    <a:gd name="connsiteX3-1087" fmla="*/ 1016000 w 4557762"/>
                    <a:gd name="connsiteY3-1088" fmla="*/ 63500 h 5664200"/>
                    <a:gd name="connsiteX4-1089" fmla="*/ 1320800 w 4557762"/>
                    <a:gd name="connsiteY4-1090" fmla="*/ 12700 h 5664200"/>
                    <a:gd name="connsiteX5-1091" fmla="*/ 4521200 w 4557762"/>
                    <a:gd name="connsiteY5-1092" fmla="*/ 0 h 5664200"/>
                    <a:gd name="connsiteX6-1093" fmla="*/ 4394200 w 4557762"/>
                    <a:gd name="connsiteY6-1094" fmla="*/ 393700 h 5664200"/>
                    <a:gd name="connsiteX7-1095" fmla="*/ 4089400 w 4557762"/>
                    <a:gd name="connsiteY7-1096" fmla="*/ 571500 h 5664200"/>
                    <a:gd name="connsiteX8-1097" fmla="*/ 2311400 w 4557762"/>
                    <a:gd name="connsiteY8-1098" fmla="*/ 558800 h 5664200"/>
                    <a:gd name="connsiteX9-1099" fmla="*/ 1177925 w 4557762"/>
                    <a:gd name="connsiteY9-1100" fmla="*/ 1285875 h 5664200"/>
                    <a:gd name="connsiteX10-1101" fmla="*/ 990600 w 4557762"/>
                    <a:gd name="connsiteY10-1102" fmla="*/ 2336800 h 5664200"/>
                    <a:gd name="connsiteX11-1103" fmla="*/ 1476375 w 4557762"/>
                    <a:gd name="connsiteY11-1104" fmla="*/ 3178175 h 5664200"/>
                    <a:gd name="connsiteX12-1105" fmla="*/ 2634615 w 4557762"/>
                    <a:gd name="connsiteY12-1106" fmla="*/ 3549015 h 5664200"/>
                    <a:gd name="connsiteX13-1107" fmla="*/ 4025900 w 4557762"/>
                    <a:gd name="connsiteY13-1108" fmla="*/ 3540760 h 5664200"/>
                    <a:gd name="connsiteX14-1109" fmla="*/ 4508500 w 4557762"/>
                    <a:gd name="connsiteY14-1110" fmla="*/ 3848100 h 5664200"/>
                    <a:gd name="connsiteX15-1111" fmla="*/ 4546600 w 4557762"/>
                    <a:gd name="connsiteY15-1112" fmla="*/ 4140200 h 5664200"/>
                    <a:gd name="connsiteX16-1113" fmla="*/ 1295400 w 4557762"/>
                    <a:gd name="connsiteY16-1114" fmla="*/ 4114800 h 5664200"/>
                    <a:gd name="connsiteX17-1115" fmla="*/ 381000 w 4557762"/>
                    <a:gd name="connsiteY17-1116" fmla="*/ 4686300 h 5664200"/>
                    <a:gd name="connsiteX18-1117" fmla="*/ 0 w 4557762"/>
                    <a:gd name="connsiteY18-1118" fmla="*/ 5664200 h 5664200"/>
                    <a:gd name="connsiteX19-1119" fmla="*/ 12700 w 4557762"/>
                    <a:gd name="connsiteY19-1120" fmla="*/ 1397000 h 5664200"/>
                    <a:gd name="connsiteX0-1121" fmla="*/ 12700 w 4557762"/>
                    <a:gd name="connsiteY0-1122" fmla="*/ 1397000 h 5664200"/>
                    <a:gd name="connsiteX1-1123" fmla="*/ 165100 w 4557762"/>
                    <a:gd name="connsiteY1-1124" fmla="*/ 762000 h 5664200"/>
                    <a:gd name="connsiteX2-1125" fmla="*/ 622300 w 4557762"/>
                    <a:gd name="connsiteY2-1126" fmla="*/ 317500 h 5664200"/>
                    <a:gd name="connsiteX3-1127" fmla="*/ 1016000 w 4557762"/>
                    <a:gd name="connsiteY3-1128" fmla="*/ 63500 h 5664200"/>
                    <a:gd name="connsiteX4-1129" fmla="*/ 1320800 w 4557762"/>
                    <a:gd name="connsiteY4-1130" fmla="*/ 12700 h 5664200"/>
                    <a:gd name="connsiteX5-1131" fmla="*/ 4521200 w 4557762"/>
                    <a:gd name="connsiteY5-1132" fmla="*/ 0 h 5664200"/>
                    <a:gd name="connsiteX6-1133" fmla="*/ 4394200 w 4557762"/>
                    <a:gd name="connsiteY6-1134" fmla="*/ 393700 h 5664200"/>
                    <a:gd name="connsiteX7-1135" fmla="*/ 4089400 w 4557762"/>
                    <a:gd name="connsiteY7-1136" fmla="*/ 571500 h 5664200"/>
                    <a:gd name="connsiteX8-1137" fmla="*/ 2311400 w 4557762"/>
                    <a:gd name="connsiteY8-1138" fmla="*/ 558800 h 5664200"/>
                    <a:gd name="connsiteX9-1139" fmla="*/ 1177925 w 4557762"/>
                    <a:gd name="connsiteY9-1140" fmla="*/ 1285875 h 5664200"/>
                    <a:gd name="connsiteX10-1141" fmla="*/ 990600 w 4557762"/>
                    <a:gd name="connsiteY10-1142" fmla="*/ 2336800 h 5664200"/>
                    <a:gd name="connsiteX11-1143" fmla="*/ 1476375 w 4557762"/>
                    <a:gd name="connsiteY11-1144" fmla="*/ 3178175 h 5664200"/>
                    <a:gd name="connsiteX12-1145" fmla="*/ 2634615 w 4557762"/>
                    <a:gd name="connsiteY12-1146" fmla="*/ 3549015 h 5664200"/>
                    <a:gd name="connsiteX13-1147" fmla="*/ 4025900 w 4557762"/>
                    <a:gd name="connsiteY13-1148" fmla="*/ 3540760 h 5664200"/>
                    <a:gd name="connsiteX14-1149" fmla="*/ 4508500 w 4557762"/>
                    <a:gd name="connsiteY14-1150" fmla="*/ 3848100 h 5664200"/>
                    <a:gd name="connsiteX15-1151" fmla="*/ 4546600 w 4557762"/>
                    <a:gd name="connsiteY15-1152" fmla="*/ 4140200 h 5664200"/>
                    <a:gd name="connsiteX16-1153" fmla="*/ 1295400 w 4557762"/>
                    <a:gd name="connsiteY16-1154" fmla="*/ 4114800 h 5664200"/>
                    <a:gd name="connsiteX17-1155" fmla="*/ 381000 w 4557762"/>
                    <a:gd name="connsiteY17-1156" fmla="*/ 4686300 h 5664200"/>
                    <a:gd name="connsiteX18-1157" fmla="*/ 0 w 4557762"/>
                    <a:gd name="connsiteY18-1158" fmla="*/ 5664200 h 5664200"/>
                    <a:gd name="connsiteX19-1159" fmla="*/ 12700 w 4557762"/>
                    <a:gd name="connsiteY19-1160" fmla="*/ 1397000 h 5664200"/>
                    <a:gd name="connsiteX0-1161" fmla="*/ 12700 w 4557762"/>
                    <a:gd name="connsiteY0-1162" fmla="*/ 1397000 h 5664200"/>
                    <a:gd name="connsiteX1-1163" fmla="*/ 165100 w 4557762"/>
                    <a:gd name="connsiteY1-1164" fmla="*/ 762000 h 5664200"/>
                    <a:gd name="connsiteX2-1165" fmla="*/ 622300 w 4557762"/>
                    <a:gd name="connsiteY2-1166" fmla="*/ 317500 h 5664200"/>
                    <a:gd name="connsiteX3-1167" fmla="*/ 1016000 w 4557762"/>
                    <a:gd name="connsiteY3-1168" fmla="*/ 63500 h 5664200"/>
                    <a:gd name="connsiteX4-1169" fmla="*/ 1320800 w 4557762"/>
                    <a:gd name="connsiteY4-1170" fmla="*/ 12700 h 5664200"/>
                    <a:gd name="connsiteX5-1171" fmla="*/ 4521200 w 4557762"/>
                    <a:gd name="connsiteY5-1172" fmla="*/ 0 h 5664200"/>
                    <a:gd name="connsiteX6-1173" fmla="*/ 4394200 w 4557762"/>
                    <a:gd name="connsiteY6-1174" fmla="*/ 393700 h 5664200"/>
                    <a:gd name="connsiteX7-1175" fmla="*/ 4089400 w 4557762"/>
                    <a:gd name="connsiteY7-1176" fmla="*/ 571500 h 5664200"/>
                    <a:gd name="connsiteX8-1177" fmla="*/ 2311400 w 4557762"/>
                    <a:gd name="connsiteY8-1178" fmla="*/ 558800 h 5664200"/>
                    <a:gd name="connsiteX9-1179" fmla="*/ 1177925 w 4557762"/>
                    <a:gd name="connsiteY9-1180" fmla="*/ 1285875 h 5664200"/>
                    <a:gd name="connsiteX10-1181" fmla="*/ 990600 w 4557762"/>
                    <a:gd name="connsiteY10-1182" fmla="*/ 2336800 h 5664200"/>
                    <a:gd name="connsiteX11-1183" fmla="*/ 1476375 w 4557762"/>
                    <a:gd name="connsiteY11-1184" fmla="*/ 3178175 h 5664200"/>
                    <a:gd name="connsiteX12-1185" fmla="*/ 2634615 w 4557762"/>
                    <a:gd name="connsiteY12-1186" fmla="*/ 3549015 h 5664200"/>
                    <a:gd name="connsiteX13-1187" fmla="*/ 4025900 w 4557762"/>
                    <a:gd name="connsiteY13-1188" fmla="*/ 3540760 h 5664200"/>
                    <a:gd name="connsiteX14-1189" fmla="*/ 4508500 w 4557762"/>
                    <a:gd name="connsiteY14-1190" fmla="*/ 3848100 h 5664200"/>
                    <a:gd name="connsiteX15-1191" fmla="*/ 4546600 w 4557762"/>
                    <a:gd name="connsiteY15-1192" fmla="*/ 4140200 h 5664200"/>
                    <a:gd name="connsiteX16-1193" fmla="*/ 1295400 w 4557762"/>
                    <a:gd name="connsiteY16-1194" fmla="*/ 4114800 h 5664200"/>
                    <a:gd name="connsiteX17-1195" fmla="*/ 381000 w 4557762"/>
                    <a:gd name="connsiteY17-1196" fmla="*/ 4686300 h 5664200"/>
                    <a:gd name="connsiteX18-1197" fmla="*/ 0 w 4557762"/>
                    <a:gd name="connsiteY18-1198" fmla="*/ 5664200 h 5664200"/>
                    <a:gd name="connsiteX19-1199" fmla="*/ 12700 w 4557762"/>
                    <a:gd name="connsiteY19-1200" fmla="*/ 1397000 h 5664200"/>
                    <a:gd name="connsiteX0-1201" fmla="*/ 12700 w 4557762"/>
                    <a:gd name="connsiteY0-1202" fmla="*/ 1397000 h 5664200"/>
                    <a:gd name="connsiteX1-1203" fmla="*/ 165100 w 4557762"/>
                    <a:gd name="connsiteY1-1204" fmla="*/ 762000 h 5664200"/>
                    <a:gd name="connsiteX2-1205" fmla="*/ 622300 w 4557762"/>
                    <a:gd name="connsiteY2-1206" fmla="*/ 317500 h 5664200"/>
                    <a:gd name="connsiteX3-1207" fmla="*/ 1016000 w 4557762"/>
                    <a:gd name="connsiteY3-1208" fmla="*/ 63500 h 5664200"/>
                    <a:gd name="connsiteX4-1209" fmla="*/ 1320800 w 4557762"/>
                    <a:gd name="connsiteY4-1210" fmla="*/ 12700 h 5664200"/>
                    <a:gd name="connsiteX5-1211" fmla="*/ 4521200 w 4557762"/>
                    <a:gd name="connsiteY5-1212" fmla="*/ 0 h 5664200"/>
                    <a:gd name="connsiteX6-1213" fmla="*/ 4394200 w 4557762"/>
                    <a:gd name="connsiteY6-1214" fmla="*/ 393700 h 5664200"/>
                    <a:gd name="connsiteX7-1215" fmla="*/ 4089400 w 4557762"/>
                    <a:gd name="connsiteY7-1216" fmla="*/ 571500 h 5664200"/>
                    <a:gd name="connsiteX8-1217" fmla="*/ 2311400 w 4557762"/>
                    <a:gd name="connsiteY8-1218" fmla="*/ 558800 h 5664200"/>
                    <a:gd name="connsiteX9-1219" fmla="*/ 1177925 w 4557762"/>
                    <a:gd name="connsiteY9-1220" fmla="*/ 1285875 h 5664200"/>
                    <a:gd name="connsiteX10-1221" fmla="*/ 990600 w 4557762"/>
                    <a:gd name="connsiteY10-1222" fmla="*/ 2336800 h 5664200"/>
                    <a:gd name="connsiteX11-1223" fmla="*/ 1476375 w 4557762"/>
                    <a:gd name="connsiteY11-1224" fmla="*/ 3178175 h 5664200"/>
                    <a:gd name="connsiteX12-1225" fmla="*/ 2634615 w 4557762"/>
                    <a:gd name="connsiteY12-1226" fmla="*/ 3549015 h 5664200"/>
                    <a:gd name="connsiteX13-1227" fmla="*/ 4025900 w 4557762"/>
                    <a:gd name="connsiteY13-1228" fmla="*/ 3540760 h 5664200"/>
                    <a:gd name="connsiteX14-1229" fmla="*/ 4508500 w 4557762"/>
                    <a:gd name="connsiteY14-1230" fmla="*/ 3848100 h 5664200"/>
                    <a:gd name="connsiteX15-1231" fmla="*/ 4546600 w 4557762"/>
                    <a:gd name="connsiteY15-1232" fmla="*/ 4140200 h 5664200"/>
                    <a:gd name="connsiteX16-1233" fmla="*/ 1295400 w 4557762"/>
                    <a:gd name="connsiteY16-1234" fmla="*/ 4114800 h 5664200"/>
                    <a:gd name="connsiteX17-1235" fmla="*/ 381000 w 4557762"/>
                    <a:gd name="connsiteY17-1236" fmla="*/ 4686300 h 5664200"/>
                    <a:gd name="connsiteX18-1237" fmla="*/ 0 w 4557762"/>
                    <a:gd name="connsiteY18-1238" fmla="*/ 5664200 h 5664200"/>
                    <a:gd name="connsiteX19-1239" fmla="*/ 12700 w 4557762"/>
                    <a:gd name="connsiteY19-1240" fmla="*/ 1397000 h 5664200"/>
                    <a:gd name="connsiteX0-1241" fmla="*/ 12700 w 4557762"/>
                    <a:gd name="connsiteY0-1242" fmla="*/ 1397000 h 5664200"/>
                    <a:gd name="connsiteX1-1243" fmla="*/ 165100 w 4557762"/>
                    <a:gd name="connsiteY1-1244" fmla="*/ 762000 h 5664200"/>
                    <a:gd name="connsiteX2-1245" fmla="*/ 622300 w 4557762"/>
                    <a:gd name="connsiteY2-1246" fmla="*/ 317500 h 5664200"/>
                    <a:gd name="connsiteX3-1247" fmla="*/ 1016000 w 4557762"/>
                    <a:gd name="connsiteY3-1248" fmla="*/ 63500 h 5664200"/>
                    <a:gd name="connsiteX4-1249" fmla="*/ 1320800 w 4557762"/>
                    <a:gd name="connsiteY4-1250" fmla="*/ 12700 h 5664200"/>
                    <a:gd name="connsiteX5-1251" fmla="*/ 4521200 w 4557762"/>
                    <a:gd name="connsiteY5-1252" fmla="*/ 0 h 5664200"/>
                    <a:gd name="connsiteX6-1253" fmla="*/ 4394200 w 4557762"/>
                    <a:gd name="connsiteY6-1254" fmla="*/ 393700 h 5664200"/>
                    <a:gd name="connsiteX7-1255" fmla="*/ 4089400 w 4557762"/>
                    <a:gd name="connsiteY7-1256" fmla="*/ 571500 h 5664200"/>
                    <a:gd name="connsiteX8-1257" fmla="*/ 2311400 w 4557762"/>
                    <a:gd name="connsiteY8-1258" fmla="*/ 558800 h 5664200"/>
                    <a:gd name="connsiteX9-1259" fmla="*/ 1177925 w 4557762"/>
                    <a:gd name="connsiteY9-1260" fmla="*/ 1285875 h 5664200"/>
                    <a:gd name="connsiteX10-1261" fmla="*/ 990600 w 4557762"/>
                    <a:gd name="connsiteY10-1262" fmla="*/ 2336800 h 5664200"/>
                    <a:gd name="connsiteX11-1263" fmla="*/ 1476375 w 4557762"/>
                    <a:gd name="connsiteY11-1264" fmla="*/ 3178175 h 5664200"/>
                    <a:gd name="connsiteX12-1265" fmla="*/ 2634615 w 4557762"/>
                    <a:gd name="connsiteY12-1266" fmla="*/ 3549015 h 5664200"/>
                    <a:gd name="connsiteX13-1267" fmla="*/ 4025900 w 4557762"/>
                    <a:gd name="connsiteY13-1268" fmla="*/ 3540760 h 5664200"/>
                    <a:gd name="connsiteX14-1269" fmla="*/ 4508500 w 4557762"/>
                    <a:gd name="connsiteY14-1270" fmla="*/ 3848100 h 5664200"/>
                    <a:gd name="connsiteX15-1271" fmla="*/ 4546600 w 4557762"/>
                    <a:gd name="connsiteY15-1272" fmla="*/ 4140200 h 5664200"/>
                    <a:gd name="connsiteX16-1273" fmla="*/ 1295400 w 4557762"/>
                    <a:gd name="connsiteY16-1274" fmla="*/ 4114800 h 5664200"/>
                    <a:gd name="connsiteX17-1275" fmla="*/ 381000 w 4557762"/>
                    <a:gd name="connsiteY17-1276" fmla="*/ 4686300 h 5664200"/>
                    <a:gd name="connsiteX18-1277" fmla="*/ 0 w 4557762"/>
                    <a:gd name="connsiteY18-1278" fmla="*/ 5664200 h 5664200"/>
                    <a:gd name="connsiteX19-1279" fmla="*/ 12700 w 4557762"/>
                    <a:gd name="connsiteY19-1280" fmla="*/ 1397000 h 5664200"/>
                    <a:gd name="connsiteX0-1281" fmla="*/ 12700 w 4557762"/>
                    <a:gd name="connsiteY0-1282" fmla="*/ 1397000 h 5664200"/>
                    <a:gd name="connsiteX1-1283" fmla="*/ 165100 w 4557762"/>
                    <a:gd name="connsiteY1-1284" fmla="*/ 762000 h 5664200"/>
                    <a:gd name="connsiteX2-1285" fmla="*/ 622300 w 4557762"/>
                    <a:gd name="connsiteY2-1286" fmla="*/ 317500 h 5664200"/>
                    <a:gd name="connsiteX3-1287" fmla="*/ 1016000 w 4557762"/>
                    <a:gd name="connsiteY3-1288" fmla="*/ 63500 h 5664200"/>
                    <a:gd name="connsiteX4-1289" fmla="*/ 1320800 w 4557762"/>
                    <a:gd name="connsiteY4-1290" fmla="*/ 12700 h 5664200"/>
                    <a:gd name="connsiteX5-1291" fmla="*/ 4521200 w 4557762"/>
                    <a:gd name="connsiteY5-1292" fmla="*/ 0 h 5664200"/>
                    <a:gd name="connsiteX6-1293" fmla="*/ 4394200 w 4557762"/>
                    <a:gd name="connsiteY6-1294" fmla="*/ 393700 h 5664200"/>
                    <a:gd name="connsiteX7-1295" fmla="*/ 4089400 w 4557762"/>
                    <a:gd name="connsiteY7-1296" fmla="*/ 571500 h 5664200"/>
                    <a:gd name="connsiteX8-1297" fmla="*/ 2311400 w 4557762"/>
                    <a:gd name="connsiteY8-1298" fmla="*/ 558800 h 5664200"/>
                    <a:gd name="connsiteX9-1299" fmla="*/ 1177925 w 4557762"/>
                    <a:gd name="connsiteY9-1300" fmla="*/ 1285875 h 5664200"/>
                    <a:gd name="connsiteX10-1301" fmla="*/ 990600 w 4557762"/>
                    <a:gd name="connsiteY10-1302" fmla="*/ 2336800 h 5664200"/>
                    <a:gd name="connsiteX11-1303" fmla="*/ 1476375 w 4557762"/>
                    <a:gd name="connsiteY11-1304" fmla="*/ 3178175 h 5664200"/>
                    <a:gd name="connsiteX12-1305" fmla="*/ 2634615 w 4557762"/>
                    <a:gd name="connsiteY12-1306" fmla="*/ 3549015 h 5664200"/>
                    <a:gd name="connsiteX13-1307" fmla="*/ 4025900 w 4557762"/>
                    <a:gd name="connsiteY13-1308" fmla="*/ 3540760 h 5664200"/>
                    <a:gd name="connsiteX14-1309" fmla="*/ 4508500 w 4557762"/>
                    <a:gd name="connsiteY14-1310" fmla="*/ 3848100 h 5664200"/>
                    <a:gd name="connsiteX15-1311" fmla="*/ 4546600 w 4557762"/>
                    <a:gd name="connsiteY15-1312" fmla="*/ 4140200 h 5664200"/>
                    <a:gd name="connsiteX16-1313" fmla="*/ 1295400 w 4557762"/>
                    <a:gd name="connsiteY16-1314" fmla="*/ 4114800 h 5664200"/>
                    <a:gd name="connsiteX17-1315" fmla="*/ 381000 w 4557762"/>
                    <a:gd name="connsiteY17-1316" fmla="*/ 4686300 h 5664200"/>
                    <a:gd name="connsiteX18-1317" fmla="*/ 0 w 4557762"/>
                    <a:gd name="connsiteY18-1318" fmla="*/ 5664200 h 5664200"/>
                    <a:gd name="connsiteX19-1319" fmla="*/ 12700 w 4557762"/>
                    <a:gd name="connsiteY19-1320" fmla="*/ 1397000 h 5664200"/>
                    <a:gd name="connsiteX0-1321" fmla="*/ 12700 w 4557762"/>
                    <a:gd name="connsiteY0-1322" fmla="*/ 1397000 h 5664200"/>
                    <a:gd name="connsiteX1-1323" fmla="*/ 165100 w 4557762"/>
                    <a:gd name="connsiteY1-1324" fmla="*/ 762000 h 5664200"/>
                    <a:gd name="connsiteX2-1325" fmla="*/ 622300 w 4557762"/>
                    <a:gd name="connsiteY2-1326" fmla="*/ 317500 h 5664200"/>
                    <a:gd name="connsiteX3-1327" fmla="*/ 1016000 w 4557762"/>
                    <a:gd name="connsiteY3-1328" fmla="*/ 63500 h 5664200"/>
                    <a:gd name="connsiteX4-1329" fmla="*/ 1320800 w 4557762"/>
                    <a:gd name="connsiteY4-1330" fmla="*/ 12700 h 5664200"/>
                    <a:gd name="connsiteX5-1331" fmla="*/ 4521200 w 4557762"/>
                    <a:gd name="connsiteY5-1332" fmla="*/ 0 h 5664200"/>
                    <a:gd name="connsiteX6-1333" fmla="*/ 4394200 w 4557762"/>
                    <a:gd name="connsiteY6-1334" fmla="*/ 393700 h 5664200"/>
                    <a:gd name="connsiteX7-1335" fmla="*/ 4089400 w 4557762"/>
                    <a:gd name="connsiteY7-1336" fmla="*/ 571500 h 5664200"/>
                    <a:gd name="connsiteX8-1337" fmla="*/ 2311400 w 4557762"/>
                    <a:gd name="connsiteY8-1338" fmla="*/ 558800 h 5664200"/>
                    <a:gd name="connsiteX9-1339" fmla="*/ 1177925 w 4557762"/>
                    <a:gd name="connsiteY9-1340" fmla="*/ 1285875 h 5664200"/>
                    <a:gd name="connsiteX10-1341" fmla="*/ 990600 w 4557762"/>
                    <a:gd name="connsiteY10-1342" fmla="*/ 2336800 h 5664200"/>
                    <a:gd name="connsiteX11-1343" fmla="*/ 1476375 w 4557762"/>
                    <a:gd name="connsiteY11-1344" fmla="*/ 3178175 h 5664200"/>
                    <a:gd name="connsiteX12-1345" fmla="*/ 2634615 w 4557762"/>
                    <a:gd name="connsiteY12-1346" fmla="*/ 3549015 h 5664200"/>
                    <a:gd name="connsiteX13-1347" fmla="*/ 4025900 w 4557762"/>
                    <a:gd name="connsiteY13-1348" fmla="*/ 3540760 h 5664200"/>
                    <a:gd name="connsiteX14-1349" fmla="*/ 4508500 w 4557762"/>
                    <a:gd name="connsiteY14-1350" fmla="*/ 3848100 h 5664200"/>
                    <a:gd name="connsiteX15-1351" fmla="*/ 4546600 w 4557762"/>
                    <a:gd name="connsiteY15-1352" fmla="*/ 4140200 h 5664200"/>
                    <a:gd name="connsiteX16-1353" fmla="*/ 1295400 w 4557762"/>
                    <a:gd name="connsiteY16-1354" fmla="*/ 4114800 h 5664200"/>
                    <a:gd name="connsiteX17-1355" fmla="*/ 381000 w 4557762"/>
                    <a:gd name="connsiteY17-1356" fmla="*/ 4686300 h 5664200"/>
                    <a:gd name="connsiteX18-1357" fmla="*/ 0 w 4557762"/>
                    <a:gd name="connsiteY18-1358" fmla="*/ 5664200 h 5664200"/>
                    <a:gd name="connsiteX19-1359" fmla="*/ 12700 w 4557762"/>
                    <a:gd name="connsiteY19-1360" fmla="*/ 1397000 h 5664200"/>
                    <a:gd name="connsiteX0-1361" fmla="*/ 12700 w 4557762"/>
                    <a:gd name="connsiteY0-1362" fmla="*/ 1397000 h 5664200"/>
                    <a:gd name="connsiteX1-1363" fmla="*/ 165100 w 4557762"/>
                    <a:gd name="connsiteY1-1364" fmla="*/ 762000 h 5664200"/>
                    <a:gd name="connsiteX2-1365" fmla="*/ 622300 w 4557762"/>
                    <a:gd name="connsiteY2-1366" fmla="*/ 317500 h 5664200"/>
                    <a:gd name="connsiteX3-1367" fmla="*/ 1016000 w 4557762"/>
                    <a:gd name="connsiteY3-1368" fmla="*/ 63500 h 5664200"/>
                    <a:gd name="connsiteX4-1369" fmla="*/ 1320800 w 4557762"/>
                    <a:gd name="connsiteY4-1370" fmla="*/ 12700 h 5664200"/>
                    <a:gd name="connsiteX5-1371" fmla="*/ 4521200 w 4557762"/>
                    <a:gd name="connsiteY5-1372" fmla="*/ 0 h 5664200"/>
                    <a:gd name="connsiteX6-1373" fmla="*/ 4394200 w 4557762"/>
                    <a:gd name="connsiteY6-1374" fmla="*/ 393700 h 5664200"/>
                    <a:gd name="connsiteX7-1375" fmla="*/ 4089400 w 4557762"/>
                    <a:gd name="connsiteY7-1376" fmla="*/ 571500 h 5664200"/>
                    <a:gd name="connsiteX8-1377" fmla="*/ 2311400 w 4557762"/>
                    <a:gd name="connsiteY8-1378" fmla="*/ 558800 h 5664200"/>
                    <a:gd name="connsiteX9-1379" fmla="*/ 1177925 w 4557762"/>
                    <a:gd name="connsiteY9-1380" fmla="*/ 1285875 h 5664200"/>
                    <a:gd name="connsiteX10-1381" fmla="*/ 990600 w 4557762"/>
                    <a:gd name="connsiteY10-1382" fmla="*/ 2336800 h 5664200"/>
                    <a:gd name="connsiteX11-1383" fmla="*/ 1476375 w 4557762"/>
                    <a:gd name="connsiteY11-1384" fmla="*/ 3178175 h 5664200"/>
                    <a:gd name="connsiteX12-1385" fmla="*/ 2634615 w 4557762"/>
                    <a:gd name="connsiteY12-1386" fmla="*/ 3549015 h 5664200"/>
                    <a:gd name="connsiteX13-1387" fmla="*/ 4025900 w 4557762"/>
                    <a:gd name="connsiteY13-1388" fmla="*/ 3540760 h 5664200"/>
                    <a:gd name="connsiteX14-1389" fmla="*/ 4508500 w 4557762"/>
                    <a:gd name="connsiteY14-1390" fmla="*/ 3848100 h 5664200"/>
                    <a:gd name="connsiteX15-1391" fmla="*/ 4546600 w 4557762"/>
                    <a:gd name="connsiteY15-1392" fmla="*/ 4140200 h 5664200"/>
                    <a:gd name="connsiteX16-1393" fmla="*/ 1295400 w 4557762"/>
                    <a:gd name="connsiteY16-1394" fmla="*/ 4114800 h 5664200"/>
                    <a:gd name="connsiteX17-1395" fmla="*/ 381000 w 4557762"/>
                    <a:gd name="connsiteY17-1396" fmla="*/ 4686300 h 5664200"/>
                    <a:gd name="connsiteX18-1397" fmla="*/ 0 w 4557762"/>
                    <a:gd name="connsiteY18-1398" fmla="*/ 5664200 h 5664200"/>
                    <a:gd name="connsiteX19-1399" fmla="*/ 12700 w 4557762"/>
                    <a:gd name="connsiteY19-1400" fmla="*/ 1397000 h 5664200"/>
                    <a:gd name="connsiteX0-1401" fmla="*/ 12700 w 4557762"/>
                    <a:gd name="connsiteY0-1402" fmla="*/ 1397000 h 5664200"/>
                    <a:gd name="connsiteX1-1403" fmla="*/ 165100 w 4557762"/>
                    <a:gd name="connsiteY1-1404" fmla="*/ 762000 h 5664200"/>
                    <a:gd name="connsiteX2-1405" fmla="*/ 622300 w 4557762"/>
                    <a:gd name="connsiteY2-1406" fmla="*/ 317500 h 5664200"/>
                    <a:gd name="connsiteX3-1407" fmla="*/ 1016000 w 4557762"/>
                    <a:gd name="connsiteY3-1408" fmla="*/ 63500 h 5664200"/>
                    <a:gd name="connsiteX4-1409" fmla="*/ 1320800 w 4557762"/>
                    <a:gd name="connsiteY4-1410" fmla="*/ 12700 h 5664200"/>
                    <a:gd name="connsiteX5-1411" fmla="*/ 4521200 w 4557762"/>
                    <a:gd name="connsiteY5-1412" fmla="*/ 0 h 5664200"/>
                    <a:gd name="connsiteX6-1413" fmla="*/ 4394200 w 4557762"/>
                    <a:gd name="connsiteY6-1414" fmla="*/ 393700 h 5664200"/>
                    <a:gd name="connsiteX7-1415" fmla="*/ 4089400 w 4557762"/>
                    <a:gd name="connsiteY7-1416" fmla="*/ 571500 h 5664200"/>
                    <a:gd name="connsiteX8-1417" fmla="*/ 2311400 w 4557762"/>
                    <a:gd name="connsiteY8-1418" fmla="*/ 558800 h 5664200"/>
                    <a:gd name="connsiteX9-1419" fmla="*/ 1177925 w 4557762"/>
                    <a:gd name="connsiteY9-1420" fmla="*/ 1285875 h 5664200"/>
                    <a:gd name="connsiteX10-1421" fmla="*/ 990600 w 4557762"/>
                    <a:gd name="connsiteY10-1422" fmla="*/ 2336800 h 5664200"/>
                    <a:gd name="connsiteX11-1423" fmla="*/ 1476375 w 4557762"/>
                    <a:gd name="connsiteY11-1424" fmla="*/ 3178175 h 5664200"/>
                    <a:gd name="connsiteX12-1425" fmla="*/ 2634615 w 4557762"/>
                    <a:gd name="connsiteY12-1426" fmla="*/ 3549015 h 5664200"/>
                    <a:gd name="connsiteX13-1427" fmla="*/ 4025900 w 4557762"/>
                    <a:gd name="connsiteY13-1428" fmla="*/ 3540760 h 5664200"/>
                    <a:gd name="connsiteX14-1429" fmla="*/ 4508500 w 4557762"/>
                    <a:gd name="connsiteY14-1430" fmla="*/ 3848100 h 5664200"/>
                    <a:gd name="connsiteX15-1431" fmla="*/ 4546600 w 4557762"/>
                    <a:gd name="connsiteY15-1432" fmla="*/ 4140200 h 5664200"/>
                    <a:gd name="connsiteX16-1433" fmla="*/ 1295400 w 4557762"/>
                    <a:gd name="connsiteY16-1434" fmla="*/ 4114800 h 5664200"/>
                    <a:gd name="connsiteX17-1435" fmla="*/ 381000 w 4557762"/>
                    <a:gd name="connsiteY17-1436" fmla="*/ 4686300 h 5664200"/>
                    <a:gd name="connsiteX18-1437" fmla="*/ 0 w 4557762"/>
                    <a:gd name="connsiteY18-1438" fmla="*/ 5664200 h 5664200"/>
                    <a:gd name="connsiteX19-1439" fmla="*/ 12700 w 4557762"/>
                    <a:gd name="connsiteY19-1440" fmla="*/ 1397000 h 5664200"/>
                    <a:gd name="connsiteX0-1441" fmla="*/ 12700 w 4557762"/>
                    <a:gd name="connsiteY0-1442" fmla="*/ 1397000 h 5664200"/>
                    <a:gd name="connsiteX1-1443" fmla="*/ 165100 w 4557762"/>
                    <a:gd name="connsiteY1-1444" fmla="*/ 762000 h 5664200"/>
                    <a:gd name="connsiteX2-1445" fmla="*/ 599440 w 4557762"/>
                    <a:gd name="connsiteY2-1446" fmla="*/ 279400 h 5664200"/>
                    <a:gd name="connsiteX3-1447" fmla="*/ 1016000 w 4557762"/>
                    <a:gd name="connsiteY3-1448" fmla="*/ 63500 h 5664200"/>
                    <a:gd name="connsiteX4-1449" fmla="*/ 1320800 w 4557762"/>
                    <a:gd name="connsiteY4-1450" fmla="*/ 12700 h 5664200"/>
                    <a:gd name="connsiteX5-1451" fmla="*/ 4521200 w 4557762"/>
                    <a:gd name="connsiteY5-1452" fmla="*/ 0 h 5664200"/>
                    <a:gd name="connsiteX6-1453" fmla="*/ 4394200 w 4557762"/>
                    <a:gd name="connsiteY6-1454" fmla="*/ 393700 h 5664200"/>
                    <a:gd name="connsiteX7-1455" fmla="*/ 4089400 w 4557762"/>
                    <a:gd name="connsiteY7-1456" fmla="*/ 571500 h 5664200"/>
                    <a:gd name="connsiteX8-1457" fmla="*/ 2311400 w 4557762"/>
                    <a:gd name="connsiteY8-1458" fmla="*/ 558800 h 5664200"/>
                    <a:gd name="connsiteX9-1459" fmla="*/ 1177925 w 4557762"/>
                    <a:gd name="connsiteY9-1460" fmla="*/ 1285875 h 5664200"/>
                    <a:gd name="connsiteX10-1461" fmla="*/ 990600 w 4557762"/>
                    <a:gd name="connsiteY10-1462" fmla="*/ 2336800 h 5664200"/>
                    <a:gd name="connsiteX11-1463" fmla="*/ 1476375 w 4557762"/>
                    <a:gd name="connsiteY11-1464" fmla="*/ 3178175 h 5664200"/>
                    <a:gd name="connsiteX12-1465" fmla="*/ 2634615 w 4557762"/>
                    <a:gd name="connsiteY12-1466" fmla="*/ 3549015 h 5664200"/>
                    <a:gd name="connsiteX13-1467" fmla="*/ 4025900 w 4557762"/>
                    <a:gd name="connsiteY13-1468" fmla="*/ 3540760 h 5664200"/>
                    <a:gd name="connsiteX14-1469" fmla="*/ 4508500 w 4557762"/>
                    <a:gd name="connsiteY14-1470" fmla="*/ 3848100 h 5664200"/>
                    <a:gd name="connsiteX15-1471" fmla="*/ 4546600 w 4557762"/>
                    <a:gd name="connsiteY15-1472" fmla="*/ 4140200 h 5664200"/>
                    <a:gd name="connsiteX16-1473" fmla="*/ 1295400 w 4557762"/>
                    <a:gd name="connsiteY16-1474" fmla="*/ 4114800 h 5664200"/>
                    <a:gd name="connsiteX17-1475" fmla="*/ 381000 w 4557762"/>
                    <a:gd name="connsiteY17-1476" fmla="*/ 4686300 h 5664200"/>
                    <a:gd name="connsiteX18-1477" fmla="*/ 0 w 4557762"/>
                    <a:gd name="connsiteY18-1478" fmla="*/ 5664200 h 5664200"/>
                    <a:gd name="connsiteX19-1479" fmla="*/ 12700 w 4557762"/>
                    <a:gd name="connsiteY19-1480" fmla="*/ 1397000 h 5664200"/>
                    <a:gd name="connsiteX0-1481" fmla="*/ 12700 w 4557762"/>
                    <a:gd name="connsiteY0-1482" fmla="*/ 1397000 h 5664200"/>
                    <a:gd name="connsiteX1-1483" fmla="*/ 165100 w 4557762"/>
                    <a:gd name="connsiteY1-1484" fmla="*/ 762000 h 5664200"/>
                    <a:gd name="connsiteX2-1485" fmla="*/ 599440 w 4557762"/>
                    <a:gd name="connsiteY2-1486" fmla="*/ 279400 h 5664200"/>
                    <a:gd name="connsiteX3-1487" fmla="*/ 1016000 w 4557762"/>
                    <a:gd name="connsiteY3-1488" fmla="*/ 63500 h 5664200"/>
                    <a:gd name="connsiteX4-1489" fmla="*/ 1320800 w 4557762"/>
                    <a:gd name="connsiteY4-1490" fmla="*/ 12700 h 5664200"/>
                    <a:gd name="connsiteX5-1491" fmla="*/ 4521200 w 4557762"/>
                    <a:gd name="connsiteY5-1492" fmla="*/ 0 h 5664200"/>
                    <a:gd name="connsiteX6-1493" fmla="*/ 4394200 w 4557762"/>
                    <a:gd name="connsiteY6-1494" fmla="*/ 393700 h 5664200"/>
                    <a:gd name="connsiteX7-1495" fmla="*/ 4089400 w 4557762"/>
                    <a:gd name="connsiteY7-1496" fmla="*/ 571500 h 5664200"/>
                    <a:gd name="connsiteX8-1497" fmla="*/ 2311400 w 4557762"/>
                    <a:gd name="connsiteY8-1498" fmla="*/ 558800 h 5664200"/>
                    <a:gd name="connsiteX9-1499" fmla="*/ 1177925 w 4557762"/>
                    <a:gd name="connsiteY9-1500" fmla="*/ 1285875 h 5664200"/>
                    <a:gd name="connsiteX10-1501" fmla="*/ 990600 w 4557762"/>
                    <a:gd name="connsiteY10-1502" fmla="*/ 2336800 h 5664200"/>
                    <a:gd name="connsiteX11-1503" fmla="*/ 1476375 w 4557762"/>
                    <a:gd name="connsiteY11-1504" fmla="*/ 3178175 h 5664200"/>
                    <a:gd name="connsiteX12-1505" fmla="*/ 2634615 w 4557762"/>
                    <a:gd name="connsiteY12-1506" fmla="*/ 3549015 h 5664200"/>
                    <a:gd name="connsiteX13-1507" fmla="*/ 4025900 w 4557762"/>
                    <a:gd name="connsiteY13-1508" fmla="*/ 3540760 h 5664200"/>
                    <a:gd name="connsiteX14-1509" fmla="*/ 4508500 w 4557762"/>
                    <a:gd name="connsiteY14-1510" fmla="*/ 3848100 h 5664200"/>
                    <a:gd name="connsiteX15-1511" fmla="*/ 4546600 w 4557762"/>
                    <a:gd name="connsiteY15-1512" fmla="*/ 4140200 h 5664200"/>
                    <a:gd name="connsiteX16-1513" fmla="*/ 1295400 w 4557762"/>
                    <a:gd name="connsiteY16-1514" fmla="*/ 4114800 h 5664200"/>
                    <a:gd name="connsiteX17-1515" fmla="*/ 381000 w 4557762"/>
                    <a:gd name="connsiteY17-1516" fmla="*/ 4686300 h 5664200"/>
                    <a:gd name="connsiteX18-1517" fmla="*/ 0 w 4557762"/>
                    <a:gd name="connsiteY18-1518" fmla="*/ 5664200 h 5664200"/>
                    <a:gd name="connsiteX19-1519" fmla="*/ 12700 w 4557762"/>
                    <a:gd name="connsiteY19-1520" fmla="*/ 1397000 h 5664200"/>
                    <a:gd name="connsiteX0-1521" fmla="*/ 12700 w 4557762"/>
                    <a:gd name="connsiteY0-1522" fmla="*/ 1397000 h 5664200"/>
                    <a:gd name="connsiteX1-1523" fmla="*/ 165100 w 4557762"/>
                    <a:gd name="connsiteY1-1524" fmla="*/ 762000 h 5664200"/>
                    <a:gd name="connsiteX2-1525" fmla="*/ 599440 w 4557762"/>
                    <a:gd name="connsiteY2-1526" fmla="*/ 279400 h 5664200"/>
                    <a:gd name="connsiteX3-1527" fmla="*/ 1016000 w 4557762"/>
                    <a:gd name="connsiteY3-1528" fmla="*/ 63500 h 5664200"/>
                    <a:gd name="connsiteX4-1529" fmla="*/ 1320800 w 4557762"/>
                    <a:gd name="connsiteY4-1530" fmla="*/ 12700 h 5664200"/>
                    <a:gd name="connsiteX5-1531" fmla="*/ 4521200 w 4557762"/>
                    <a:gd name="connsiteY5-1532" fmla="*/ 0 h 5664200"/>
                    <a:gd name="connsiteX6-1533" fmla="*/ 4394200 w 4557762"/>
                    <a:gd name="connsiteY6-1534" fmla="*/ 393700 h 5664200"/>
                    <a:gd name="connsiteX7-1535" fmla="*/ 4089400 w 4557762"/>
                    <a:gd name="connsiteY7-1536" fmla="*/ 571500 h 5664200"/>
                    <a:gd name="connsiteX8-1537" fmla="*/ 2311400 w 4557762"/>
                    <a:gd name="connsiteY8-1538" fmla="*/ 558800 h 5664200"/>
                    <a:gd name="connsiteX9-1539" fmla="*/ 1177925 w 4557762"/>
                    <a:gd name="connsiteY9-1540" fmla="*/ 1285875 h 5664200"/>
                    <a:gd name="connsiteX10-1541" fmla="*/ 990600 w 4557762"/>
                    <a:gd name="connsiteY10-1542" fmla="*/ 2336800 h 5664200"/>
                    <a:gd name="connsiteX11-1543" fmla="*/ 1476375 w 4557762"/>
                    <a:gd name="connsiteY11-1544" fmla="*/ 3178175 h 5664200"/>
                    <a:gd name="connsiteX12-1545" fmla="*/ 2634615 w 4557762"/>
                    <a:gd name="connsiteY12-1546" fmla="*/ 3549015 h 5664200"/>
                    <a:gd name="connsiteX13-1547" fmla="*/ 4025900 w 4557762"/>
                    <a:gd name="connsiteY13-1548" fmla="*/ 3540760 h 5664200"/>
                    <a:gd name="connsiteX14-1549" fmla="*/ 4508500 w 4557762"/>
                    <a:gd name="connsiteY14-1550" fmla="*/ 3848100 h 5664200"/>
                    <a:gd name="connsiteX15-1551" fmla="*/ 4546600 w 4557762"/>
                    <a:gd name="connsiteY15-1552" fmla="*/ 4140200 h 5664200"/>
                    <a:gd name="connsiteX16-1553" fmla="*/ 1295400 w 4557762"/>
                    <a:gd name="connsiteY16-1554" fmla="*/ 4114800 h 5664200"/>
                    <a:gd name="connsiteX17-1555" fmla="*/ 381000 w 4557762"/>
                    <a:gd name="connsiteY17-1556" fmla="*/ 4686300 h 5664200"/>
                    <a:gd name="connsiteX18-1557" fmla="*/ 0 w 4557762"/>
                    <a:gd name="connsiteY18-1558" fmla="*/ 5664200 h 5664200"/>
                    <a:gd name="connsiteX19-1559" fmla="*/ 12700 w 4557762"/>
                    <a:gd name="connsiteY19-1560" fmla="*/ 1397000 h 5664200"/>
                    <a:gd name="connsiteX0-1561" fmla="*/ 12700 w 4557762"/>
                    <a:gd name="connsiteY0-1562" fmla="*/ 1397000 h 5664200"/>
                    <a:gd name="connsiteX1-1563" fmla="*/ 165100 w 4557762"/>
                    <a:gd name="connsiteY1-1564" fmla="*/ 762000 h 5664200"/>
                    <a:gd name="connsiteX2-1565" fmla="*/ 599440 w 4557762"/>
                    <a:gd name="connsiteY2-1566" fmla="*/ 279400 h 5664200"/>
                    <a:gd name="connsiteX3-1567" fmla="*/ 1320800 w 4557762"/>
                    <a:gd name="connsiteY3-1568" fmla="*/ 12700 h 5664200"/>
                    <a:gd name="connsiteX4-1569" fmla="*/ 4521200 w 4557762"/>
                    <a:gd name="connsiteY4-1570" fmla="*/ 0 h 5664200"/>
                    <a:gd name="connsiteX5-1571" fmla="*/ 4394200 w 4557762"/>
                    <a:gd name="connsiteY5-1572" fmla="*/ 393700 h 5664200"/>
                    <a:gd name="connsiteX6-1573" fmla="*/ 4089400 w 4557762"/>
                    <a:gd name="connsiteY6-1574" fmla="*/ 571500 h 5664200"/>
                    <a:gd name="connsiteX7-1575" fmla="*/ 2311400 w 4557762"/>
                    <a:gd name="connsiteY7-1576" fmla="*/ 558800 h 5664200"/>
                    <a:gd name="connsiteX8-1577" fmla="*/ 1177925 w 4557762"/>
                    <a:gd name="connsiteY8-1578" fmla="*/ 1285875 h 5664200"/>
                    <a:gd name="connsiteX9-1579" fmla="*/ 990600 w 4557762"/>
                    <a:gd name="connsiteY9-1580" fmla="*/ 2336800 h 5664200"/>
                    <a:gd name="connsiteX10-1581" fmla="*/ 1476375 w 4557762"/>
                    <a:gd name="connsiteY10-1582" fmla="*/ 3178175 h 5664200"/>
                    <a:gd name="connsiteX11-1583" fmla="*/ 2634615 w 4557762"/>
                    <a:gd name="connsiteY11-1584" fmla="*/ 3549015 h 5664200"/>
                    <a:gd name="connsiteX12-1585" fmla="*/ 4025900 w 4557762"/>
                    <a:gd name="connsiteY12-1586" fmla="*/ 3540760 h 5664200"/>
                    <a:gd name="connsiteX13-1587" fmla="*/ 4508500 w 4557762"/>
                    <a:gd name="connsiteY13-1588" fmla="*/ 3848100 h 5664200"/>
                    <a:gd name="connsiteX14-1589" fmla="*/ 4546600 w 4557762"/>
                    <a:gd name="connsiteY14-1590" fmla="*/ 4140200 h 5664200"/>
                    <a:gd name="connsiteX15-1591" fmla="*/ 1295400 w 4557762"/>
                    <a:gd name="connsiteY15-1592" fmla="*/ 4114800 h 5664200"/>
                    <a:gd name="connsiteX16-1593" fmla="*/ 381000 w 4557762"/>
                    <a:gd name="connsiteY16-1594" fmla="*/ 4686300 h 5664200"/>
                    <a:gd name="connsiteX17-1595" fmla="*/ 0 w 4557762"/>
                    <a:gd name="connsiteY17-1596" fmla="*/ 5664200 h 5664200"/>
                    <a:gd name="connsiteX18-1597" fmla="*/ 12700 w 4557762"/>
                    <a:gd name="connsiteY18-1598" fmla="*/ 1397000 h 5664200"/>
                    <a:gd name="connsiteX0-1599" fmla="*/ 12700 w 4557762"/>
                    <a:gd name="connsiteY0-1600" fmla="*/ 1397000 h 5664200"/>
                    <a:gd name="connsiteX1-1601" fmla="*/ 165100 w 4557762"/>
                    <a:gd name="connsiteY1-1602" fmla="*/ 762000 h 5664200"/>
                    <a:gd name="connsiteX2-1603" fmla="*/ 599440 w 4557762"/>
                    <a:gd name="connsiteY2-1604" fmla="*/ 279400 h 5664200"/>
                    <a:gd name="connsiteX3-1605" fmla="*/ 1320800 w 4557762"/>
                    <a:gd name="connsiteY3-1606" fmla="*/ 12700 h 5664200"/>
                    <a:gd name="connsiteX4-1607" fmla="*/ 4521200 w 4557762"/>
                    <a:gd name="connsiteY4-1608" fmla="*/ 0 h 5664200"/>
                    <a:gd name="connsiteX5-1609" fmla="*/ 4394200 w 4557762"/>
                    <a:gd name="connsiteY5-1610" fmla="*/ 393700 h 5664200"/>
                    <a:gd name="connsiteX6-1611" fmla="*/ 4089400 w 4557762"/>
                    <a:gd name="connsiteY6-1612" fmla="*/ 571500 h 5664200"/>
                    <a:gd name="connsiteX7-1613" fmla="*/ 2311400 w 4557762"/>
                    <a:gd name="connsiteY7-1614" fmla="*/ 558800 h 5664200"/>
                    <a:gd name="connsiteX8-1615" fmla="*/ 1177925 w 4557762"/>
                    <a:gd name="connsiteY8-1616" fmla="*/ 1285875 h 5664200"/>
                    <a:gd name="connsiteX9-1617" fmla="*/ 990600 w 4557762"/>
                    <a:gd name="connsiteY9-1618" fmla="*/ 2336800 h 5664200"/>
                    <a:gd name="connsiteX10-1619" fmla="*/ 1476375 w 4557762"/>
                    <a:gd name="connsiteY10-1620" fmla="*/ 3178175 h 5664200"/>
                    <a:gd name="connsiteX11-1621" fmla="*/ 2634615 w 4557762"/>
                    <a:gd name="connsiteY11-1622" fmla="*/ 3549015 h 5664200"/>
                    <a:gd name="connsiteX12-1623" fmla="*/ 4025900 w 4557762"/>
                    <a:gd name="connsiteY12-1624" fmla="*/ 3540760 h 5664200"/>
                    <a:gd name="connsiteX13-1625" fmla="*/ 4508500 w 4557762"/>
                    <a:gd name="connsiteY13-1626" fmla="*/ 3848100 h 5664200"/>
                    <a:gd name="connsiteX14-1627" fmla="*/ 4546600 w 4557762"/>
                    <a:gd name="connsiteY14-1628" fmla="*/ 4140200 h 5664200"/>
                    <a:gd name="connsiteX15-1629" fmla="*/ 1295400 w 4557762"/>
                    <a:gd name="connsiteY15-1630" fmla="*/ 4114800 h 5664200"/>
                    <a:gd name="connsiteX16-1631" fmla="*/ 381000 w 4557762"/>
                    <a:gd name="connsiteY16-1632" fmla="*/ 4686300 h 5664200"/>
                    <a:gd name="connsiteX17-1633" fmla="*/ 0 w 4557762"/>
                    <a:gd name="connsiteY17-1634" fmla="*/ 5664200 h 5664200"/>
                    <a:gd name="connsiteX18-1635" fmla="*/ 12700 w 4557762"/>
                    <a:gd name="connsiteY18-1636" fmla="*/ 1397000 h 5664200"/>
                    <a:gd name="connsiteX0-1637" fmla="*/ 12700 w 4557762"/>
                    <a:gd name="connsiteY0-1638" fmla="*/ 1397000 h 5664200"/>
                    <a:gd name="connsiteX1-1639" fmla="*/ 165100 w 4557762"/>
                    <a:gd name="connsiteY1-1640" fmla="*/ 762000 h 5664200"/>
                    <a:gd name="connsiteX2-1641" fmla="*/ 599440 w 4557762"/>
                    <a:gd name="connsiteY2-1642" fmla="*/ 279400 h 5664200"/>
                    <a:gd name="connsiteX3-1643" fmla="*/ 1320800 w 4557762"/>
                    <a:gd name="connsiteY3-1644" fmla="*/ 12700 h 5664200"/>
                    <a:gd name="connsiteX4-1645" fmla="*/ 4521200 w 4557762"/>
                    <a:gd name="connsiteY4-1646" fmla="*/ 0 h 5664200"/>
                    <a:gd name="connsiteX5-1647" fmla="*/ 4394200 w 4557762"/>
                    <a:gd name="connsiteY5-1648" fmla="*/ 393700 h 5664200"/>
                    <a:gd name="connsiteX6-1649" fmla="*/ 4089400 w 4557762"/>
                    <a:gd name="connsiteY6-1650" fmla="*/ 571500 h 5664200"/>
                    <a:gd name="connsiteX7-1651" fmla="*/ 2311400 w 4557762"/>
                    <a:gd name="connsiteY7-1652" fmla="*/ 558800 h 5664200"/>
                    <a:gd name="connsiteX8-1653" fmla="*/ 1177925 w 4557762"/>
                    <a:gd name="connsiteY8-1654" fmla="*/ 1285875 h 5664200"/>
                    <a:gd name="connsiteX9-1655" fmla="*/ 990600 w 4557762"/>
                    <a:gd name="connsiteY9-1656" fmla="*/ 2336800 h 5664200"/>
                    <a:gd name="connsiteX10-1657" fmla="*/ 1476375 w 4557762"/>
                    <a:gd name="connsiteY10-1658" fmla="*/ 3178175 h 5664200"/>
                    <a:gd name="connsiteX11-1659" fmla="*/ 2634615 w 4557762"/>
                    <a:gd name="connsiteY11-1660" fmla="*/ 3549015 h 5664200"/>
                    <a:gd name="connsiteX12-1661" fmla="*/ 4025900 w 4557762"/>
                    <a:gd name="connsiteY12-1662" fmla="*/ 3540760 h 5664200"/>
                    <a:gd name="connsiteX13-1663" fmla="*/ 4508500 w 4557762"/>
                    <a:gd name="connsiteY13-1664" fmla="*/ 3848100 h 5664200"/>
                    <a:gd name="connsiteX14-1665" fmla="*/ 4546600 w 4557762"/>
                    <a:gd name="connsiteY14-1666" fmla="*/ 4140200 h 5664200"/>
                    <a:gd name="connsiteX15-1667" fmla="*/ 1295400 w 4557762"/>
                    <a:gd name="connsiteY15-1668" fmla="*/ 4114800 h 5664200"/>
                    <a:gd name="connsiteX16-1669" fmla="*/ 381000 w 4557762"/>
                    <a:gd name="connsiteY16-1670" fmla="*/ 4686300 h 5664200"/>
                    <a:gd name="connsiteX17-1671" fmla="*/ 0 w 4557762"/>
                    <a:gd name="connsiteY17-1672" fmla="*/ 5664200 h 5664200"/>
                    <a:gd name="connsiteX18-1673" fmla="*/ 12700 w 4557762"/>
                    <a:gd name="connsiteY18-1674" fmla="*/ 1397000 h 5664200"/>
                    <a:gd name="connsiteX0-1675" fmla="*/ 12700 w 4557762"/>
                    <a:gd name="connsiteY0-1676" fmla="*/ 1397000 h 5664200"/>
                    <a:gd name="connsiteX1-1677" fmla="*/ 165100 w 4557762"/>
                    <a:gd name="connsiteY1-1678" fmla="*/ 762000 h 5664200"/>
                    <a:gd name="connsiteX2-1679" fmla="*/ 614680 w 4557762"/>
                    <a:gd name="connsiteY2-1680" fmla="*/ 256540 h 5664200"/>
                    <a:gd name="connsiteX3-1681" fmla="*/ 1320800 w 4557762"/>
                    <a:gd name="connsiteY3-1682" fmla="*/ 12700 h 5664200"/>
                    <a:gd name="connsiteX4-1683" fmla="*/ 4521200 w 4557762"/>
                    <a:gd name="connsiteY4-1684" fmla="*/ 0 h 5664200"/>
                    <a:gd name="connsiteX5-1685" fmla="*/ 4394200 w 4557762"/>
                    <a:gd name="connsiteY5-1686" fmla="*/ 393700 h 5664200"/>
                    <a:gd name="connsiteX6-1687" fmla="*/ 4089400 w 4557762"/>
                    <a:gd name="connsiteY6-1688" fmla="*/ 571500 h 5664200"/>
                    <a:gd name="connsiteX7-1689" fmla="*/ 2311400 w 4557762"/>
                    <a:gd name="connsiteY7-1690" fmla="*/ 558800 h 5664200"/>
                    <a:gd name="connsiteX8-1691" fmla="*/ 1177925 w 4557762"/>
                    <a:gd name="connsiteY8-1692" fmla="*/ 1285875 h 5664200"/>
                    <a:gd name="connsiteX9-1693" fmla="*/ 990600 w 4557762"/>
                    <a:gd name="connsiteY9-1694" fmla="*/ 2336800 h 5664200"/>
                    <a:gd name="connsiteX10-1695" fmla="*/ 1476375 w 4557762"/>
                    <a:gd name="connsiteY10-1696" fmla="*/ 3178175 h 5664200"/>
                    <a:gd name="connsiteX11-1697" fmla="*/ 2634615 w 4557762"/>
                    <a:gd name="connsiteY11-1698" fmla="*/ 3549015 h 5664200"/>
                    <a:gd name="connsiteX12-1699" fmla="*/ 4025900 w 4557762"/>
                    <a:gd name="connsiteY12-1700" fmla="*/ 3540760 h 5664200"/>
                    <a:gd name="connsiteX13-1701" fmla="*/ 4508500 w 4557762"/>
                    <a:gd name="connsiteY13-1702" fmla="*/ 3848100 h 5664200"/>
                    <a:gd name="connsiteX14-1703" fmla="*/ 4546600 w 4557762"/>
                    <a:gd name="connsiteY14-1704" fmla="*/ 4140200 h 5664200"/>
                    <a:gd name="connsiteX15-1705" fmla="*/ 1295400 w 4557762"/>
                    <a:gd name="connsiteY15-1706" fmla="*/ 4114800 h 5664200"/>
                    <a:gd name="connsiteX16-1707" fmla="*/ 381000 w 4557762"/>
                    <a:gd name="connsiteY16-1708" fmla="*/ 4686300 h 5664200"/>
                    <a:gd name="connsiteX17-1709" fmla="*/ 0 w 4557762"/>
                    <a:gd name="connsiteY17-1710" fmla="*/ 5664200 h 5664200"/>
                    <a:gd name="connsiteX18-1711" fmla="*/ 12700 w 4557762"/>
                    <a:gd name="connsiteY18-1712" fmla="*/ 1397000 h 5664200"/>
                    <a:gd name="connsiteX0-1713" fmla="*/ 12700 w 4557762"/>
                    <a:gd name="connsiteY0-1714" fmla="*/ 1397000 h 5664200"/>
                    <a:gd name="connsiteX1-1715" fmla="*/ 165100 w 4557762"/>
                    <a:gd name="connsiteY1-1716" fmla="*/ 762000 h 5664200"/>
                    <a:gd name="connsiteX2-1717" fmla="*/ 614680 w 4557762"/>
                    <a:gd name="connsiteY2-1718" fmla="*/ 256540 h 5664200"/>
                    <a:gd name="connsiteX3-1719" fmla="*/ 1320800 w 4557762"/>
                    <a:gd name="connsiteY3-1720" fmla="*/ 12700 h 5664200"/>
                    <a:gd name="connsiteX4-1721" fmla="*/ 4521200 w 4557762"/>
                    <a:gd name="connsiteY4-1722" fmla="*/ 0 h 5664200"/>
                    <a:gd name="connsiteX5-1723" fmla="*/ 4394200 w 4557762"/>
                    <a:gd name="connsiteY5-1724" fmla="*/ 393700 h 5664200"/>
                    <a:gd name="connsiteX6-1725" fmla="*/ 4089400 w 4557762"/>
                    <a:gd name="connsiteY6-1726" fmla="*/ 571500 h 5664200"/>
                    <a:gd name="connsiteX7-1727" fmla="*/ 2311400 w 4557762"/>
                    <a:gd name="connsiteY7-1728" fmla="*/ 558800 h 5664200"/>
                    <a:gd name="connsiteX8-1729" fmla="*/ 1177925 w 4557762"/>
                    <a:gd name="connsiteY8-1730" fmla="*/ 1285875 h 5664200"/>
                    <a:gd name="connsiteX9-1731" fmla="*/ 990600 w 4557762"/>
                    <a:gd name="connsiteY9-1732" fmla="*/ 2336800 h 5664200"/>
                    <a:gd name="connsiteX10-1733" fmla="*/ 1476375 w 4557762"/>
                    <a:gd name="connsiteY10-1734" fmla="*/ 3178175 h 5664200"/>
                    <a:gd name="connsiteX11-1735" fmla="*/ 2634615 w 4557762"/>
                    <a:gd name="connsiteY11-1736" fmla="*/ 3549015 h 5664200"/>
                    <a:gd name="connsiteX12-1737" fmla="*/ 4025900 w 4557762"/>
                    <a:gd name="connsiteY12-1738" fmla="*/ 3540760 h 5664200"/>
                    <a:gd name="connsiteX13-1739" fmla="*/ 4508500 w 4557762"/>
                    <a:gd name="connsiteY13-1740" fmla="*/ 3848100 h 5664200"/>
                    <a:gd name="connsiteX14-1741" fmla="*/ 4546600 w 4557762"/>
                    <a:gd name="connsiteY14-1742" fmla="*/ 4140200 h 5664200"/>
                    <a:gd name="connsiteX15-1743" fmla="*/ 1295400 w 4557762"/>
                    <a:gd name="connsiteY15-1744" fmla="*/ 4114800 h 5664200"/>
                    <a:gd name="connsiteX16-1745" fmla="*/ 381000 w 4557762"/>
                    <a:gd name="connsiteY16-1746" fmla="*/ 4686300 h 5664200"/>
                    <a:gd name="connsiteX17-1747" fmla="*/ 0 w 4557762"/>
                    <a:gd name="connsiteY17-1748" fmla="*/ 5664200 h 5664200"/>
                    <a:gd name="connsiteX18-1749" fmla="*/ 12700 w 4557762"/>
                    <a:gd name="connsiteY18-1750" fmla="*/ 1397000 h 5664200"/>
                    <a:gd name="connsiteX0-1751" fmla="*/ 12700 w 4557762"/>
                    <a:gd name="connsiteY0-1752" fmla="*/ 1397000 h 5664200"/>
                    <a:gd name="connsiteX1-1753" fmla="*/ 165100 w 4557762"/>
                    <a:gd name="connsiteY1-1754" fmla="*/ 762000 h 5664200"/>
                    <a:gd name="connsiteX2-1755" fmla="*/ 614680 w 4557762"/>
                    <a:gd name="connsiteY2-1756" fmla="*/ 256540 h 5664200"/>
                    <a:gd name="connsiteX3-1757" fmla="*/ 1320800 w 4557762"/>
                    <a:gd name="connsiteY3-1758" fmla="*/ 12700 h 5664200"/>
                    <a:gd name="connsiteX4-1759" fmla="*/ 4521200 w 4557762"/>
                    <a:gd name="connsiteY4-1760" fmla="*/ 0 h 5664200"/>
                    <a:gd name="connsiteX5-1761" fmla="*/ 4394200 w 4557762"/>
                    <a:gd name="connsiteY5-1762" fmla="*/ 393700 h 5664200"/>
                    <a:gd name="connsiteX6-1763" fmla="*/ 4089400 w 4557762"/>
                    <a:gd name="connsiteY6-1764" fmla="*/ 571500 h 5664200"/>
                    <a:gd name="connsiteX7-1765" fmla="*/ 2311400 w 4557762"/>
                    <a:gd name="connsiteY7-1766" fmla="*/ 558800 h 5664200"/>
                    <a:gd name="connsiteX8-1767" fmla="*/ 1177925 w 4557762"/>
                    <a:gd name="connsiteY8-1768" fmla="*/ 1285875 h 5664200"/>
                    <a:gd name="connsiteX9-1769" fmla="*/ 990600 w 4557762"/>
                    <a:gd name="connsiteY9-1770" fmla="*/ 2336800 h 5664200"/>
                    <a:gd name="connsiteX10-1771" fmla="*/ 1476375 w 4557762"/>
                    <a:gd name="connsiteY10-1772" fmla="*/ 3178175 h 5664200"/>
                    <a:gd name="connsiteX11-1773" fmla="*/ 2634615 w 4557762"/>
                    <a:gd name="connsiteY11-1774" fmla="*/ 3549015 h 5664200"/>
                    <a:gd name="connsiteX12-1775" fmla="*/ 4025900 w 4557762"/>
                    <a:gd name="connsiteY12-1776" fmla="*/ 3540760 h 5664200"/>
                    <a:gd name="connsiteX13-1777" fmla="*/ 4508500 w 4557762"/>
                    <a:gd name="connsiteY13-1778" fmla="*/ 3848100 h 5664200"/>
                    <a:gd name="connsiteX14-1779" fmla="*/ 4546600 w 4557762"/>
                    <a:gd name="connsiteY14-1780" fmla="*/ 4140200 h 5664200"/>
                    <a:gd name="connsiteX15-1781" fmla="*/ 1295400 w 4557762"/>
                    <a:gd name="connsiteY15-1782" fmla="*/ 4114800 h 5664200"/>
                    <a:gd name="connsiteX16-1783" fmla="*/ 381000 w 4557762"/>
                    <a:gd name="connsiteY16-1784" fmla="*/ 4686300 h 5664200"/>
                    <a:gd name="connsiteX17-1785" fmla="*/ 0 w 4557762"/>
                    <a:gd name="connsiteY17-1786" fmla="*/ 5664200 h 5664200"/>
                    <a:gd name="connsiteX18-1787" fmla="*/ 12700 w 4557762"/>
                    <a:gd name="connsiteY18-1788" fmla="*/ 1397000 h 5664200"/>
                    <a:gd name="connsiteX0-1789" fmla="*/ 12700 w 4557762"/>
                    <a:gd name="connsiteY0-1790" fmla="*/ 1397000 h 5664200"/>
                    <a:gd name="connsiteX1-1791" fmla="*/ 165100 w 4557762"/>
                    <a:gd name="connsiteY1-1792" fmla="*/ 762000 h 5664200"/>
                    <a:gd name="connsiteX2-1793" fmla="*/ 614680 w 4557762"/>
                    <a:gd name="connsiteY2-1794" fmla="*/ 256540 h 5664200"/>
                    <a:gd name="connsiteX3-1795" fmla="*/ 1320800 w 4557762"/>
                    <a:gd name="connsiteY3-1796" fmla="*/ 12700 h 5664200"/>
                    <a:gd name="connsiteX4-1797" fmla="*/ 4521200 w 4557762"/>
                    <a:gd name="connsiteY4-1798" fmla="*/ 0 h 5664200"/>
                    <a:gd name="connsiteX5-1799" fmla="*/ 4394200 w 4557762"/>
                    <a:gd name="connsiteY5-1800" fmla="*/ 393700 h 5664200"/>
                    <a:gd name="connsiteX6-1801" fmla="*/ 4089400 w 4557762"/>
                    <a:gd name="connsiteY6-1802" fmla="*/ 571500 h 5664200"/>
                    <a:gd name="connsiteX7-1803" fmla="*/ 2311400 w 4557762"/>
                    <a:gd name="connsiteY7-1804" fmla="*/ 558800 h 5664200"/>
                    <a:gd name="connsiteX8-1805" fmla="*/ 1177925 w 4557762"/>
                    <a:gd name="connsiteY8-1806" fmla="*/ 1285875 h 5664200"/>
                    <a:gd name="connsiteX9-1807" fmla="*/ 990600 w 4557762"/>
                    <a:gd name="connsiteY9-1808" fmla="*/ 2336800 h 5664200"/>
                    <a:gd name="connsiteX10-1809" fmla="*/ 1476375 w 4557762"/>
                    <a:gd name="connsiteY10-1810" fmla="*/ 3178175 h 5664200"/>
                    <a:gd name="connsiteX11-1811" fmla="*/ 2634615 w 4557762"/>
                    <a:gd name="connsiteY11-1812" fmla="*/ 3549015 h 5664200"/>
                    <a:gd name="connsiteX12-1813" fmla="*/ 4025900 w 4557762"/>
                    <a:gd name="connsiteY12-1814" fmla="*/ 3540760 h 5664200"/>
                    <a:gd name="connsiteX13-1815" fmla="*/ 4508500 w 4557762"/>
                    <a:gd name="connsiteY13-1816" fmla="*/ 3848100 h 5664200"/>
                    <a:gd name="connsiteX14-1817" fmla="*/ 4546600 w 4557762"/>
                    <a:gd name="connsiteY14-1818" fmla="*/ 4140200 h 5664200"/>
                    <a:gd name="connsiteX15-1819" fmla="*/ 1295400 w 4557762"/>
                    <a:gd name="connsiteY15-1820" fmla="*/ 4114800 h 5664200"/>
                    <a:gd name="connsiteX16-1821" fmla="*/ 381000 w 4557762"/>
                    <a:gd name="connsiteY16-1822" fmla="*/ 4686300 h 5664200"/>
                    <a:gd name="connsiteX17-1823" fmla="*/ 0 w 4557762"/>
                    <a:gd name="connsiteY17-1824" fmla="*/ 5664200 h 5664200"/>
                    <a:gd name="connsiteX18-1825" fmla="*/ 12700 w 4557762"/>
                    <a:gd name="connsiteY18-1826" fmla="*/ 1397000 h 5664200"/>
                    <a:gd name="connsiteX0-1827" fmla="*/ 12700 w 4557762"/>
                    <a:gd name="connsiteY0-1828" fmla="*/ 1397000 h 5664200"/>
                    <a:gd name="connsiteX1-1829" fmla="*/ 165100 w 4557762"/>
                    <a:gd name="connsiteY1-1830" fmla="*/ 762000 h 5664200"/>
                    <a:gd name="connsiteX2-1831" fmla="*/ 614680 w 4557762"/>
                    <a:gd name="connsiteY2-1832" fmla="*/ 256540 h 5664200"/>
                    <a:gd name="connsiteX3-1833" fmla="*/ 1320800 w 4557762"/>
                    <a:gd name="connsiteY3-1834" fmla="*/ 12700 h 5664200"/>
                    <a:gd name="connsiteX4-1835" fmla="*/ 4521200 w 4557762"/>
                    <a:gd name="connsiteY4-1836" fmla="*/ 0 h 5664200"/>
                    <a:gd name="connsiteX5-1837" fmla="*/ 4394200 w 4557762"/>
                    <a:gd name="connsiteY5-1838" fmla="*/ 393700 h 5664200"/>
                    <a:gd name="connsiteX6-1839" fmla="*/ 4089400 w 4557762"/>
                    <a:gd name="connsiteY6-1840" fmla="*/ 571500 h 5664200"/>
                    <a:gd name="connsiteX7-1841" fmla="*/ 2311400 w 4557762"/>
                    <a:gd name="connsiteY7-1842" fmla="*/ 558800 h 5664200"/>
                    <a:gd name="connsiteX8-1843" fmla="*/ 1177925 w 4557762"/>
                    <a:gd name="connsiteY8-1844" fmla="*/ 1285875 h 5664200"/>
                    <a:gd name="connsiteX9-1845" fmla="*/ 990600 w 4557762"/>
                    <a:gd name="connsiteY9-1846" fmla="*/ 2336800 h 5664200"/>
                    <a:gd name="connsiteX10-1847" fmla="*/ 1476375 w 4557762"/>
                    <a:gd name="connsiteY10-1848" fmla="*/ 3178175 h 5664200"/>
                    <a:gd name="connsiteX11-1849" fmla="*/ 2634615 w 4557762"/>
                    <a:gd name="connsiteY11-1850" fmla="*/ 3549015 h 5664200"/>
                    <a:gd name="connsiteX12-1851" fmla="*/ 4025900 w 4557762"/>
                    <a:gd name="connsiteY12-1852" fmla="*/ 3540760 h 5664200"/>
                    <a:gd name="connsiteX13-1853" fmla="*/ 4508500 w 4557762"/>
                    <a:gd name="connsiteY13-1854" fmla="*/ 3848100 h 5664200"/>
                    <a:gd name="connsiteX14-1855" fmla="*/ 4546600 w 4557762"/>
                    <a:gd name="connsiteY14-1856" fmla="*/ 4140200 h 5664200"/>
                    <a:gd name="connsiteX15-1857" fmla="*/ 1295400 w 4557762"/>
                    <a:gd name="connsiteY15-1858" fmla="*/ 4114800 h 5664200"/>
                    <a:gd name="connsiteX16-1859" fmla="*/ 381000 w 4557762"/>
                    <a:gd name="connsiteY16-1860" fmla="*/ 4686300 h 5664200"/>
                    <a:gd name="connsiteX17-1861" fmla="*/ 0 w 4557762"/>
                    <a:gd name="connsiteY17-1862" fmla="*/ 5664200 h 5664200"/>
                    <a:gd name="connsiteX18-1863" fmla="*/ 12700 w 4557762"/>
                    <a:gd name="connsiteY18-1864" fmla="*/ 1397000 h 5664200"/>
                    <a:gd name="connsiteX0-1865" fmla="*/ 12700 w 4559864"/>
                    <a:gd name="connsiteY0-1866" fmla="*/ 1397000 h 5664200"/>
                    <a:gd name="connsiteX1-1867" fmla="*/ 165100 w 4559864"/>
                    <a:gd name="connsiteY1-1868" fmla="*/ 762000 h 5664200"/>
                    <a:gd name="connsiteX2-1869" fmla="*/ 614680 w 4559864"/>
                    <a:gd name="connsiteY2-1870" fmla="*/ 256540 h 5664200"/>
                    <a:gd name="connsiteX3-1871" fmla="*/ 1320800 w 4559864"/>
                    <a:gd name="connsiteY3-1872" fmla="*/ 12700 h 5664200"/>
                    <a:gd name="connsiteX4-1873" fmla="*/ 4521200 w 4559864"/>
                    <a:gd name="connsiteY4-1874" fmla="*/ 0 h 5664200"/>
                    <a:gd name="connsiteX5-1875" fmla="*/ 4432300 w 4559864"/>
                    <a:gd name="connsiteY5-1876" fmla="*/ 416560 h 5664200"/>
                    <a:gd name="connsiteX6-1877" fmla="*/ 4089400 w 4559864"/>
                    <a:gd name="connsiteY6-1878" fmla="*/ 571500 h 5664200"/>
                    <a:gd name="connsiteX7-1879" fmla="*/ 2311400 w 4559864"/>
                    <a:gd name="connsiteY7-1880" fmla="*/ 558800 h 5664200"/>
                    <a:gd name="connsiteX8-1881" fmla="*/ 1177925 w 4559864"/>
                    <a:gd name="connsiteY8-1882" fmla="*/ 1285875 h 5664200"/>
                    <a:gd name="connsiteX9-1883" fmla="*/ 990600 w 4559864"/>
                    <a:gd name="connsiteY9-1884" fmla="*/ 2336800 h 5664200"/>
                    <a:gd name="connsiteX10-1885" fmla="*/ 1476375 w 4559864"/>
                    <a:gd name="connsiteY10-1886" fmla="*/ 3178175 h 5664200"/>
                    <a:gd name="connsiteX11-1887" fmla="*/ 2634615 w 4559864"/>
                    <a:gd name="connsiteY11-1888" fmla="*/ 3549015 h 5664200"/>
                    <a:gd name="connsiteX12-1889" fmla="*/ 4025900 w 4559864"/>
                    <a:gd name="connsiteY12-1890" fmla="*/ 3540760 h 5664200"/>
                    <a:gd name="connsiteX13-1891" fmla="*/ 4508500 w 4559864"/>
                    <a:gd name="connsiteY13-1892" fmla="*/ 3848100 h 5664200"/>
                    <a:gd name="connsiteX14-1893" fmla="*/ 4546600 w 4559864"/>
                    <a:gd name="connsiteY14-1894" fmla="*/ 4140200 h 5664200"/>
                    <a:gd name="connsiteX15-1895" fmla="*/ 1295400 w 4559864"/>
                    <a:gd name="connsiteY15-1896" fmla="*/ 4114800 h 5664200"/>
                    <a:gd name="connsiteX16-1897" fmla="*/ 381000 w 4559864"/>
                    <a:gd name="connsiteY16-1898" fmla="*/ 4686300 h 5664200"/>
                    <a:gd name="connsiteX17-1899" fmla="*/ 0 w 4559864"/>
                    <a:gd name="connsiteY17-1900" fmla="*/ 5664200 h 5664200"/>
                    <a:gd name="connsiteX18-1901" fmla="*/ 12700 w 4559864"/>
                    <a:gd name="connsiteY18-1902" fmla="*/ 1397000 h 5664200"/>
                    <a:gd name="connsiteX0-1903" fmla="*/ 12700 w 4557762"/>
                    <a:gd name="connsiteY0-1904" fmla="*/ 1397000 h 5664200"/>
                    <a:gd name="connsiteX1-1905" fmla="*/ 165100 w 4557762"/>
                    <a:gd name="connsiteY1-1906" fmla="*/ 762000 h 5664200"/>
                    <a:gd name="connsiteX2-1907" fmla="*/ 614680 w 4557762"/>
                    <a:gd name="connsiteY2-1908" fmla="*/ 256540 h 5664200"/>
                    <a:gd name="connsiteX3-1909" fmla="*/ 1320800 w 4557762"/>
                    <a:gd name="connsiteY3-1910" fmla="*/ 12700 h 5664200"/>
                    <a:gd name="connsiteX4-1911" fmla="*/ 4521200 w 4557762"/>
                    <a:gd name="connsiteY4-1912" fmla="*/ 0 h 5664200"/>
                    <a:gd name="connsiteX5-1913" fmla="*/ 4432300 w 4557762"/>
                    <a:gd name="connsiteY5-1914" fmla="*/ 416560 h 5664200"/>
                    <a:gd name="connsiteX6-1915" fmla="*/ 4089400 w 4557762"/>
                    <a:gd name="connsiteY6-1916" fmla="*/ 571500 h 5664200"/>
                    <a:gd name="connsiteX7-1917" fmla="*/ 2311400 w 4557762"/>
                    <a:gd name="connsiteY7-1918" fmla="*/ 558800 h 5664200"/>
                    <a:gd name="connsiteX8-1919" fmla="*/ 1177925 w 4557762"/>
                    <a:gd name="connsiteY8-1920" fmla="*/ 1285875 h 5664200"/>
                    <a:gd name="connsiteX9-1921" fmla="*/ 990600 w 4557762"/>
                    <a:gd name="connsiteY9-1922" fmla="*/ 2336800 h 5664200"/>
                    <a:gd name="connsiteX10-1923" fmla="*/ 1476375 w 4557762"/>
                    <a:gd name="connsiteY10-1924" fmla="*/ 3178175 h 5664200"/>
                    <a:gd name="connsiteX11-1925" fmla="*/ 2634615 w 4557762"/>
                    <a:gd name="connsiteY11-1926" fmla="*/ 3549015 h 5664200"/>
                    <a:gd name="connsiteX12-1927" fmla="*/ 4025900 w 4557762"/>
                    <a:gd name="connsiteY12-1928" fmla="*/ 3540760 h 5664200"/>
                    <a:gd name="connsiteX13-1929" fmla="*/ 4508500 w 4557762"/>
                    <a:gd name="connsiteY13-1930" fmla="*/ 3848100 h 5664200"/>
                    <a:gd name="connsiteX14-1931" fmla="*/ 4546600 w 4557762"/>
                    <a:gd name="connsiteY14-1932" fmla="*/ 4140200 h 5664200"/>
                    <a:gd name="connsiteX15-1933" fmla="*/ 1295400 w 4557762"/>
                    <a:gd name="connsiteY15-1934" fmla="*/ 4114800 h 5664200"/>
                    <a:gd name="connsiteX16-1935" fmla="*/ 381000 w 4557762"/>
                    <a:gd name="connsiteY16-1936" fmla="*/ 4686300 h 5664200"/>
                    <a:gd name="connsiteX17-1937" fmla="*/ 0 w 4557762"/>
                    <a:gd name="connsiteY17-1938" fmla="*/ 5664200 h 5664200"/>
                    <a:gd name="connsiteX18-1939" fmla="*/ 12700 w 4557762"/>
                    <a:gd name="connsiteY18-1940" fmla="*/ 1397000 h 5664200"/>
                    <a:gd name="connsiteX0-1941" fmla="*/ 12700 w 4557762"/>
                    <a:gd name="connsiteY0-1942" fmla="*/ 1397000 h 5664200"/>
                    <a:gd name="connsiteX1-1943" fmla="*/ 165100 w 4557762"/>
                    <a:gd name="connsiteY1-1944" fmla="*/ 762000 h 5664200"/>
                    <a:gd name="connsiteX2-1945" fmla="*/ 614680 w 4557762"/>
                    <a:gd name="connsiteY2-1946" fmla="*/ 256540 h 5664200"/>
                    <a:gd name="connsiteX3-1947" fmla="*/ 1320800 w 4557762"/>
                    <a:gd name="connsiteY3-1948" fmla="*/ 12700 h 5664200"/>
                    <a:gd name="connsiteX4-1949" fmla="*/ 4521200 w 4557762"/>
                    <a:gd name="connsiteY4-1950" fmla="*/ 0 h 5664200"/>
                    <a:gd name="connsiteX5-1951" fmla="*/ 4432300 w 4557762"/>
                    <a:gd name="connsiteY5-1952" fmla="*/ 416560 h 5664200"/>
                    <a:gd name="connsiteX6-1953" fmla="*/ 4089400 w 4557762"/>
                    <a:gd name="connsiteY6-1954" fmla="*/ 571500 h 5664200"/>
                    <a:gd name="connsiteX7-1955" fmla="*/ 2311400 w 4557762"/>
                    <a:gd name="connsiteY7-1956" fmla="*/ 558800 h 5664200"/>
                    <a:gd name="connsiteX8-1957" fmla="*/ 1177925 w 4557762"/>
                    <a:gd name="connsiteY8-1958" fmla="*/ 1285875 h 5664200"/>
                    <a:gd name="connsiteX9-1959" fmla="*/ 990600 w 4557762"/>
                    <a:gd name="connsiteY9-1960" fmla="*/ 2336800 h 5664200"/>
                    <a:gd name="connsiteX10-1961" fmla="*/ 1476375 w 4557762"/>
                    <a:gd name="connsiteY10-1962" fmla="*/ 3178175 h 5664200"/>
                    <a:gd name="connsiteX11-1963" fmla="*/ 2634615 w 4557762"/>
                    <a:gd name="connsiteY11-1964" fmla="*/ 3549015 h 5664200"/>
                    <a:gd name="connsiteX12-1965" fmla="*/ 4025900 w 4557762"/>
                    <a:gd name="connsiteY12-1966" fmla="*/ 3540760 h 5664200"/>
                    <a:gd name="connsiteX13-1967" fmla="*/ 4508500 w 4557762"/>
                    <a:gd name="connsiteY13-1968" fmla="*/ 3848100 h 5664200"/>
                    <a:gd name="connsiteX14-1969" fmla="*/ 4546600 w 4557762"/>
                    <a:gd name="connsiteY14-1970" fmla="*/ 4140200 h 5664200"/>
                    <a:gd name="connsiteX15-1971" fmla="*/ 1295400 w 4557762"/>
                    <a:gd name="connsiteY15-1972" fmla="*/ 4114800 h 5664200"/>
                    <a:gd name="connsiteX16-1973" fmla="*/ 381000 w 4557762"/>
                    <a:gd name="connsiteY16-1974" fmla="*/ 4686300 h 5664200"/>
                    <a:gd name="connsiteX17-1975" fmla="*/ 0 w 4557762"/>
                    <a:gd name="connsiteY17-1976" fmla="*/ 5664200 h 5664200"/>
                    <a:gd name="connsiteX18-1977" fmla="*/ 12700 w 4557762"/>
                    <a:gd name="connsiteY18-1978" fmla="*/ 1397000 h 5664200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  <a:cxn ang="0">
                      <a:pos x="connsiteX11-23" y="connsiteY11-24"/>
                    </a:cxn>
                    <a:cxn ang="0">
                      <a:pos x="connsiteX12-25" y="connsiteY12-26"/>
                    </a:cxn>
                    <a:cxn ang="0">
                      <a:pos x="connsiteX13-27" y="connsiteY13-28"/>
                    </a:cxn>
                    <a:cxn ang="0">
                      <a:pos x="connsiteX14-29" y="connsiteY14-30"/>
                    </a:cxn>
                    <a:cxn ang="0">
                      <a:pos x="connsiteX15-31" y="connsiteY15-32"/>
                    </a:cxn>
                    <a:cxn ang="0">
                      <a:pos x="connsiteX16-33" y="connsiteY16-34"/>
                    </a:cxn>
                    <a:cxn ang="0">
                      <a:pos x="connsiteX17-35" y="connsiteY17-36"/>
                    </a:cxn>
                    <a:cxn ang="0">
                      <a:pos x="connsiteX18-37" y="connsiteY18-38"/>
                    </a:cxn>
                  </a:cxnLst>
                  <a:rect l="l" t="t" r="r" b="b"/>
                  <a:pathLst>
                    <a:path w="4557762" h="5664200">
                      <a:moveTo>
                        <a:pt x="12700" y="1397000"/>
                      </a:moveTo>
                      <a:cubicBezTo>
                        <a:pt x="63500" y="1185333"/>
                        <a:pt x="45720" y="950807"/>
                        <a:pt x="165100" y="762000"/>
                      </a:cubicBezTo>
                      <a:cubicBezTo>
                        <a:pt x="317500" y="552873"/>
                        <a:pt x="424180" y="366607"/>
                        <a:pt x="614680" y="256540"/>
                      </a:cubicBezTo>
                      <a:cubicBezTo>
                        <a:pt x="792057" y="177377"/>
                        <a:pt x="926253" y="74507"/>
                        <a:pt x="1320800" y="12700"/>
                      </a:cubicBezTo>
                      <a:lnTo>
                        <a:pt x="4521200" y="0"/>
                      </a:lnTo>
                      <a:cubicBezTo>
                        <a:pt x="4600787" y="131233"/>
                        <a:pt x="4527973" y="292947"/>
                        <a:pt x="4432300" y="416560"/>
                      </a:cubicBezTo>
                      <a:cubicBezTo>
                        <a:pt x="4338320" y="498687"/>
                        <a:pt x="4229100" y="557953"/>
                        <a:pt x="4089400" y="571500"/>
                      </a:cubicBezTo>
                      <a:lnTo>
                        <a:pt x="2311400" y="558800"/>
                      </a:lnTo>
                      <a:cubicBezTo>
                        <a:pt x="1790700" y="629708"/>
                        <a:pt x="1374775" y="929217"/>
                        <a:pt x="1177925" y="1285875"/>
                      </a:cubicBezTo>
                      <a:cubicBezTo>
                        <a:pt x="963083" y="1674283"/>
                        <a:pt x="976842" y="2034117"/>
                        <a:pt x="990600" y="2336800"/>
                      </a:cubicBezTo>
                      <a:cubicBezTo>
                        <a:pt x="1038225" y="2677583"/>
                        <a:pt x="1295400" y="2999317"/>
                        <a:pt x="1476375" y="3178175"/>
                      </a:cubicBezTo>
                      <a:cubicBezTo>
                        <a:pt x="1847850" y="3388783"/>
                        <a:pt x="2282190" y="3481282"/>
                        <a:pt x="2634615" y="3549015"/>
                      </a:cubicBezTo>
                      <a:cubicBezTo>
                        <a:pt x="3122507" y="3565313"/>
                        <a:pt x="3532293" y="3526367"/>
                        <a:pt x="4025900" y="3540760"/>
                      </a:cubicBezTo>
                      <a:cubicBezTo>
                        <a:pt x="4295987" y="3569547"/>
                        <a:pt x="4421293" y="3705013"/>
                        <a:pt x="4508500" y="3848100"/>
                      </a:cubicBezTo>
                      <a:cubicBezTo>
                        <a:pt x="4566920" y="3945467"/>
                        <a:pt x="4564380" y="4042833"/>
                        <a:pt x="4546600" y="4140200"/>
                      </a:cubicBezTo>
                      <a:lnTo>
                        <a:pt x="1295400" y="4114800"/>
                      </a:lnTo>
                      <a:cubicBezTo>
                        <a:pt x="914400" y="4198620"/>
                        <a:pt x="586740" y="4434840"/>
                        <a:pt x="381000" y="4686300"/>
                      </a:cubicBezTo>
                      <a:cubicBezTo>
                        <a:pt x="162560" y="5012267"/>
                        <a:pt x="127000" y="5338233"/>
                        <a:pt x="0" y="5664200"/>
                      </a:cubicBezTo>
                      <a:cubicBezTo>
                        <a:pt x="4233" y="4237567"/>
                        <a:pt x="8467" y="2810933"/>
                        <a:pt x="12700" y="1397000"/>
                      </a:cubicBezTo>
                      <a:close/>
                    </a:path>
                  </a:pathLst>
                </a:custGeom>
                <a:solidFill>
                  <a:srgbClr val="F1D2B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25" name="任意多边形 24"/>
              <p:cNvSpPr/>
              <p:nvPr/>
            </p:nvSpPr>
            <p:spPr>
              <a:xfrm>
                <a:off x="3858306" y="1333500"/>
                <a:ext cx="604912" cy="207825"/>
              </a:xfrm>
              <a:custGeom>
                <a:avLst/>
                <a:gdLst>
                  <a:gd name="connsiteX0" fmla="*/ 0 w 571500"/>
                  <a:gd name="connsiteY0" fmla="*/ 0 h 190500"/>
                  <a:gd name="connsiteX1" fmla="*/ 152400 w 571500"/>
                  <a:gd name="connsiteY1" fmla="*/ 190500 h 190500"/>
                  <a:gd name="connsiteX2" fmla="*/ 431800 w 571500"/>
                  <a:gd name="connsiteY2" fmla="*/ 177800 h 190500"/>
                  <a:gd name="connsiteX3" fmla="*/ 571500 w 571500"/>
                  <a:gd name="connsiteY3" fmla="*/ 12700 h 190500"/>
                  <a:gd name="connsiteX4" fmla="*/ 0 w 571500"/>
                  <a:gd name="connsiteY4" fmla="*/ 0 h 190500"/>
                  <a:gd name="connsiteX0-1" fmla="*/ 18062 w 589562"/>
                  <a:gd name="connsiteY0-2" fmla="*/ 0 h 190500"/>
                  <a:gd name="connsiteX1-3" fmla="*/ 170462 w 589562"/>
                  <a:gd name="connsiteY1-4" fmla="*/ 190500 h 190500"/>
                  <a:gd name="connsiteX2-5" fmla="*/ 449862 w 589562"/>
                  <a:gd name="connsiteY2-6" fmla="*/ 177800 h 190500"/>
                  <a:gd name="connsiteX3-7" fmla="*/ 589562 w 589562"/>
                  <a:gd name="connsiteY3-8" fmla="*/ 12700 h 190500"/>
                  <a:gd name="connsiteX4-9" fmla="*/ 18062 w 589562"/>
                  <a:gd name="connsiteY4-10" fmla="*/ 0 h 190500"/>
                  <a:gd name="connsiteX0-11" fmla="*/ 18062 w 609395"/>
                  <a:gd name="connsiteY0-12" fmla="*/ 0 h 190500"/>
                  <a:gd name="connsiteX1-13" fmla="*/ 170462 w 609395"/>
                  <a:gd name="connsiteY1-14" fmla="*/ 190500 h 190500"/>
                  <a:gd name="connsiteX2-15" fmla="*/ 449862 w 609395"/>
                  <a:gd name="connsiteY2-16" fmla="*/ 177800 h 190500"/>
                  <a:gd name="connsiteX3-17" fmla="*/ 589562 w 609395"/>
                  <a:gd name="connsiteY3-18" fmla="*/ 12700 h 190500"/>
                  <a:gd name="connsiteX4-19" fmla="*/ 18062 w 609395"/>
                  <a:gd name="connsiteY4-20" fmla="*/ 0 h 190500"/>
                  <a:gd name="connsiteX0-21" fmla="*/ 18062 w 589564"/>
                  <a:gd name="connsiteY0-22" fmla="*/ 0 h 190500"/>
                  <a:gd name="connsiteX1-23" fmla="*/ 170462 w 589564"/>
                  <a:gd name="connsiteY1-24" fmla="*/ 190500 h 190500"/>
                  <a:gd name="connsiteX2-25" fmla="*/ 449862 w 589564"/>
                  <a:gd name="connsiteY2-26" fmla="*/ 177800 h 190500"/>
                  <a:gd name="connsiteX3-27" fmla="*/ 589562 w 589564"/>
                  <a:gd name="connsiteY3-28" fmla="*/ 12700 h 190500"/>
                  <a:gd name="connsiteX4-29" fmla="*/ 18062 w 589564"/>
                  <a:gd name="connsiteY4-30" fmla="*/ 0 h 190500"/>
                  <a:gd name="connsiteX0-31" fmla="*/ 18062 w 603852"/>
                  <a:gd name="connsiteY0-32" fmla="*/ 0 h 190500"/>
                  <a:gd name="connsiteX1-33" fmla="*/ 170462 w 603852"/>
                  <a:gd name="connsiteY1-34" fmla="*/ 190500 h 190500"/>
                  <a:gd name="connsiteX2-35" fmla="*/ 449862 w 603852"/>
                  <a:gd name="connsiteY2-36" fmla="*/ 177800 h 190500"/>
                  <a:gd name="connsiteX3-37" fmla="*/ 603850 w 603852"/>
                  <a:gd name="connsiteY3-38" fmla="*/ 3175 h 190500"/>
                  <a:gd name="connsiteX4-39" fmla="*/ 18062 w 603852"/>
                  <a:gd name="connsiteY4-40" fmla="*/ 0 h 190500"/>
                  <a:gd name="connsiteX0-41" fmla="*/ 18062 w 603852"/>
                  <a:gd name="connsiteY0-42" fmla="*/ 0 h 190500"/>
                  <a:gd name="connsiteX1-43" fmla="*/ 170462 w 603852"/>
                  <a:gd name="connsiteY1-44" fmla="*/ 190500 h 190500"/>
                  <a:gd name="connsiteX2-45" fmla="*/ 464149 w 603852"/>
                  <a:gd name="connsiteY2-46" fmla="*/ 177800 h 190500"/>
                  <a:gd name="connsiteX3-47" fmla="*/ 603850 w 603852"/>
                  <a:gd name="connsiteY3-48" fmla="*/ 3175 h 190500"/>
                  <a:gd name="connsiteX4-49" fmla="*/ 18062 w 603852"/>
                  <a:gd name="connsiteY4-50" fmla="*/ 0 h 190500"/>
                  <a:gd name="connsiteX0-51" fmla="*/ 18062 w 603852"/>
                  <a:gd name="connsiteY0-52" fmla="*/ 0 h 207825"/>
                  <a:gd name="connsiteX1-53" fmla="*/ 170462 w 603852"/>
                  <a:gd name="connsiteY1-54" fmla="*/ 190500 h 207825"/>
                  <a:gd name="connsiteX2-55" fmla="*/ 464149 w 603852"/>
                  <a:gd name="connsiteY2-56" fmla="*/ 177800 h 207825"/>
                  <a:gd name="connsiteX3-57" fmla="*/ 603850 w 603852"/>
                  <a:gd name="connsiteY3-58" fmla="*/ 3175 h 207825"/>
                  <a:gd name="connsiteX4-59" fmla="*/ 18062 w 603852"/>
                  <a:gd name="connsiteY4-60" fmla="*/ 0 h 207825"/>
                  <a:gd name="connsiteX0-61" fmla="*/ 16552 w 621392"/>
                  <a:gd name="connsiteY0-62" fmla="*/ 0 h 207825"/>
                  <a:gd name="connsiteX1-63" fmla="*/ 188002 w 621392"/>
                  <a:gd name="connsiteY1-64" fmla="*/ 190500 h 207825"/>
                  <a:gd name="connsiteX2-65" fmla="*/ 481689 w 621392"/>
                  <a:gd name="connsiteY2-66" fmla="*/ 177800 h 207825"/>
                  <a:gd name="connsiteX3-67" fmla="*/ 621390 w 621392"/>
                  <a:gd name="connsiteY3-68" fmla="*/ 3175 h 207825"/>
                  <a:gd name="connsiteX4-69" fmla="*/ 16552 w 621392"/>
                  <a:gd name="connsiteY4-70" fmla="*/ 0 h 207825"/>
                  <a:gd name="connsiteX0-71" fmla="*/ 72 w 604912"/>
                  <a:gd name="connsiteY0-72" fmla="*/ 0 h 207825"/>
                  <a:gd name="connsiteX1-73" fmla="*/ 171522 w 604912"/>
                  <a:gd name="connsiteY1-74" fmla="*/ 190500 h 207825"/>
                  <a:gd name="connsiteX2-75" fmla="*/ 465209 w 604912"/>
                  <a:gd name="connsiteY2-76" fmla="*/ 177800 h 207825"/>
                  <a:gd name="connsiteX3-77" fmla="*/ 604910 w 604912"/>
                  <a:gd name="connsiteY3-78" fmla="*/ 3175 h 207825"/>
                  <a:gd name="connsiteX4-79" fmla="*/ 72 w 604912"/>
                  <a:gd name="connsiteY4-80" fmla="*/ 0 h 207825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604912" h="207825">
                    <a:moveTo>
                      <a:pt x="72" y="0"/>
                    </a:moveTo>
                    <a:cubicBezTo>
                      <a:pt x="-3103" y="43921"/>
                      <a:pt x="99555" y="160867"/>
                      <a:pt x="171522" y="190500"/>
                    </a:cubicBezTo>
                    <a:cubicBezTo>
                      <a:pt x="245870" y="220133"/>
                      <a:pt x="392978" y="209021"/>
                      <a:pt x="465209" y="177800"/>
                    </a:cubicBezTo>
                    <a:cubicBezTo>
                      <a:pt x="535059" y="148167"/>
                      <a:pt x="605440" y="75670"/>
                      <a:pt x="604910" y="3175"/>
                    </a:cubicBezTo>
                    <a:lnTo>
                      <a:pt x="72" y="0"/>
                    </a:lnTo>
                    <a:close/>
                  </a:path>
                </a:pathLst>
              </a:custGeom>
              <a:solidFill>
                <a:srgbClr val="FBEBD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任意多边形 25"/>
              <p:cNvSpPr/>
              <p:nvPr/>
            </p:nvSpPr>
            <p:spPr>
              <a:xfrm flipH="1" flipV="1">
                <a:off x="3849460" y="5258552"/>
                <a:ext cx="604912" cy="207825"/>
              </a:xfrm>
              <a:custGeom>
                <a:avLst/>
                <a:gdLst>
                  <a:gd name="connsiteX0" fmla="*/ 0 w 571500"/>
                  <a:gd name="connsiteY0" fmla="*/ 0 h 190500"/>
                  <a:gd name="connsiteX1" fmla="*/ 152400 w 571500"/>
                  <a:gd name="connsiteY1" fmla="*/ 190500 h 190500"/>
                  <a:gd name="connsiteX2" fmla="*/ 431800 w 571500"/>
                  <a:gd name="connsiteY2" fmla="*/ 177800 h 190500"/>
                  <a:gd name="connsiteX3" fmla="*/ 571500 w 571500"/>
                  <a:gd name="connsiteY3" fmla="*/ 12700 h 190500"/>
                  <a:gd name="connsiteX4" fmla="*/ 0 w 571500"/>
                  <a:gd name="connsiteY4" fmla="*/ 0 h 190500"/>
                  <a:gd name="connsiteX0-1" fmla="*/ 18062 w 589562"/>
                  <a:gd name="connsiteY0-2" fmla="*/ 0 h 190500"/>
                  <a:gd name="connsiteX1-3" fmla="*/ 170462 w 589562"/>
                  <a:gd name="connsiteY1-4" fmla="*/ 190500 h 190500"/>
                  <a:gd name="connsiteX2-5" fmla="*/ 449862 w 589562"/>
                  <a:gd name="connsiteY2-6" fmla="*/ 177800 h 190500"/>
                  <a:gd name="connsiteX3-7" fmla="*/ 589562 w 589562"/>
                  <a:gd name="connsiteY3-8" fmla="*/ 12700 h 190500"/>
                  <a:gd name="connsiteX4-9" fmla="*/ 18062 w 589562"/>
                  <a:gd name="connsiteY4-10" fmla="*/ 0 h 190500"/>
                  <a:gd name="connsiteX0-11" fmla="*/ 18062 w 609395"/>
                  <a:gd name="connsiteY0-12" fmla="*/ 0 h 190500"/>
                  <a:gd name="connsiteX1-13" fmla="*/ 170462 w 609395"/>
                  <a:gd name="connsiteY1-14" fmla="*/ 190500 h 190500"/>
                  <a:gd name="connsiteX2-15" fmla="*/ 449862 w 609395"/>
                  <a:gd name="connsiteY2-16" fmla="*/ 177800 h 190500"/>
                  <a:gd name="connsiteX3-17" fmla="*/ 589562 w 609395"/>
                  <a:gd name="connsiteY3-18" fmla="*/ 12700 h 190500"/>
                  <a:gd name="connsiteX4-19" fmla="*/ 18062 w 609395"/>
                  <a:gd name="connsiteY4-20" fmla="*/ 0 h 190500"/>
                  <a:gd name="connsiteX0-21" fmla="*/ 18062 w 589564"/>
                  <a:gd name="connsiteY0-22" fmla="*/ 0 h 190500"/>
                  <a:gd name="connsiteX1-23" fmla="*/ 170462 w 589564"/>
                  <a:gd name="connsiteY1-24" fmla="*/ 190500 h 190500"/>
                  <a:gd name="connsiteX2-25" fmla="*/ 449862 w 589564"/>
                  <a:gd name="connsiteY2-26" fmla="*/ 177800 h 190500"/>
                  <a:gd name="connsiteX3-27" fmla="*/ 589562 w 589564"/>
                  <a:gd name="connsiteY3-28" fmla="*/ 12700 h 190500"/>
                  <a:gd name="connsiteX4-29" fmla="*/ 18062 w 589564"/>
                  <a:gd name="connsiteY4-30" fmla="*/ 0 h 190500"/>
                  <a:gd name="connsiteX0-31" fmla="*/ 18062 w 603852"/>
                  <a:gd name="connsiteY0-32" fmla="*/ 0 h 190500"/>
                  <a:gd name="connsiteX1-33" fmla="*/ 170462 w 603852"/>
                  <a:gd name="connsiteY1-34" fmla="*/ 190500 h 190500"/>
                  <a:gd name="connsiteX2-35" fmla="*/ 449862 w 603852"/>
                  <a:gd name="connsiteY2-36" fmla="*/ 177800 h 190500"/>
                  <a:gd name="connsiteX3-37" fmla="*/ 603850 w 603852"/>
                  <a:gd name="connsiteY3-38" fmla="*/ 3175 h 190500"/>
                  <a:gd name="connsiteX4-39" fmla="*/ 18062 w 603852"/>
                  <a:gd name="connsiteY4-40" fmla="*/ 0 h 190500"/>
                  <a:gd name="connsiteX0-41" fmla="*/ 18062 w 603852"/>
                  <a:gd name="connsiteY0-42" fmla="*/ 0 h 190500"/>
                  <a:gd name="connsiteX1-43" fmla="*/ 170462 w 603852"/>
                  <a:gd name="connsiteY1-44" fmla="*/ 190500 h 190500"/>
                  <a:gd name="connsiteX2-45" fmla="*/ 464149 w 603852"/>
                  <a:gd name="connsiteY2-46" fmla="*/ 177800 h 190500"/>
                  <a:gd name="connsiteX3-47" fmla="*/ 603850 w 603852"/>
                  <a:gd name="connsiteY3-48" fmla="*/ 3175 h 190500"/>
                  <a:gd name="connsiteX4-49" fmla="*/ 18062 w 603852"/>
                  <a:gd name="connsiteY4-50" fmla="*/ 0 h 190500"/>
                  <a:gd name="connsiteX0-51" fmla="*/ 18062 w 603852"/>
                  <a:gd name="connsiteY0-52" fmla="*/ 0 h 207825"/>
                  <a:gd name="connsiteX1-53" fmla="*/ 170462 w 603852"/>
                  <a:gd name="connsiteY1-54" fmla="*/ 190500 h 207825"/>
                  <a:gd name="connsiteX2-55" fmla="*/ 464149 w 603852"/>
                  <a:gd name="connsiteY2-56" fmla="*/ 177800 h 207825"/>
                  <a:gd name="connsiteX3-57" fmla="*/ 603850 w 603852"/>
                  <a:gd name="connsiteY3-58" fmla="*/ 3175 h 207825"/>
                  <a:gd name="connsiteX4-59" fmla="*/ 18062 w 603852"/>
                  <a:gd name="connsiteY4-60" fmla="*/ 0 h 207825"/>
                  <a:gd name="connsiteX0-61" fmla="*/ 16552 w 621392"/>
                  <a:gd name="connsiteY0-62" fmla="*/ 0 h 207825"/>
                  <a:gd name="connsiteX1-63" fmla="*/ 188002 w 621392"/>
                  <a:gd name="connsiteY1-64" fmla="*/ 190500 h 207825"/>
                  <a:gd name="connsiteX2-65" fmla="*/ 481689 w 621392"/>
                  <a:gd name="connsiteY2-66" fmla="*/ 177800 h 207825"/>
                  <a:gd name="connsiteX3-67" fmla="*/ 621390 w 621392"/>
                  <a:gd name="connsiteY3-68" fmla="*/ 3175 h 207825"/>
                  <a:gd name="connsiteX4-69" fmla="*/ 16552 w 621392"/>
                  <a:gd name="connsiteY4-70" fmla="*/ 0 h 207825"/>
                  <a:gd name="connsiteX0-71" fmla="*/ 72 w 604912"/>
                  <a:gd name="connsiteY0-72" fmla="*/ 0 h 207825"/>
                  <a:gd name="connsiteX1-73" fmla="*/ 171522 w 604912"/>
                  <a:gd name="connsiteY1-74" fmla="*/ 190500 h 207825"/>
                  <a:gd name="connsiteX2-75" fmla="*/ 465209 w 604912"/>
                  <a:gd name="connsiteY2-76" fmla="*/ 177800 h 207825"/>
                  <a:gd name="connsiteX3-77" fmla="*/ 604910 w 604912"/>
                  <a:gd name="connsiteY3-78" fmla="*/ 3175 h 207825"/>
                  <a:gd name="connsiteX4-79" fmla="*/ 72 w 604912"/>
                  <a:gd name="connsiteY4-80" fmla="*/ 0 h 207825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604912" h="207825">
                    <a:moveTo>
                      <a:pt x="72" y="0"/>
                    </a:moveTo>
                    <a:cubicBezTo>
                      <a:pt x="-3103" y="43921"/>
                      <a:pt x="99555" y="160867"/>
                      <a:pt x="171522" y="190500"/>
                    </a:cubicBezTo>
                    <a:cubicBezTo>
                      <a:pt x="245870" y="220133"/>
                      <a:pt x="392978" y="209021"/>
                      <a:pt x="465209" y="177800"/>
                    </a:cubicBezTo>
                    <a:cubicBezTo>
                      <a:pt x="535059" y="148167"/>
                      <a:pt x="605440" y="75670"/>
                      <a:pt x="604910" y="3175"/>
                    </a:cubicBezTo>
                    <a:lnTo>
                      <a:pt x="72" y="0"/>
                    </a:lnTo>
                    <a:close/>
                  </a:path>
                </a:pathLst>
              </a:custGeom>
              <a:solidFill>
                <a:srgbClr val="FBEBD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44" name="圆角矩形 43"/>
          <p:cNvSpPr/>
          <p:nvPr/>
        </p:nvSpPr>
        <p:spPr>
          <a:xfrm>
            <a:off x="2" y="2017400"/>
            <a:ext cx="12202302" cy="3113220"/>
          </a:xfrm>
          <a:prstGeom prst="roundRect">
            <a:avLst>
              <a:gd name="adj" fmla="val 0"/>
            </a:avLst>
          </a:prstGeom>
          <a:solidFill>
            <a:srgbClr val="E7A5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1105277" y="1333620"/>
            <a:ext cx="4848834" cy="4850588"/>
            <a:chOff x="525600" y="542925"/>
            <a:chExt cx="4464050" cy="4464050"/>
          </a:xfrm>
          <a:effectLst>
            <a:outerShdw blurRad="50800" dist="38100" dir="13500000" algn="br" rotWithShape="0">
              <a:schemeClr val="bg1">
                <a:alpha val="40000"/>
              </a:schemeClr>
            </a:outerShdw>
          </a:effectLst>
        </p:grpSpPr>
        <p:pic>
          <p:nvPicPr>
            <p:cNvPr id="38" name="Picture 6" descr="C:\Users\Administrator\Desktop\touying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029" t="35500" r="16064" b="57500"/>
            <a:stretch>
              <a:fillRect/>
            </a:stretch>
          </p:blipFill>
          <p:spPr bwMode="auto">
            <a:xfrm>
              <a:off x="702925" y="3854263"/>
              <a:ext cx="4070739" cy="10267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9" name="Picture 2" descr="C:\Users\Administrator\Desktop\computer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5600" y="542925"/>
              <a:ext cx="4464050" cy="4464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0" name="Picture 2" descr="C:\Users\Administrator\Desktop\shutterstock_73936774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38" r="902" b="9474"/>
            <a:stretch>
              <a:fillRect/>
            </a:stretch>
          </p:blipFill>
          <p:spPr bwMode="auto">
            <a:xfrm>
              <a:off x="951255" y="1373505"/>
              <a:ext cx="3594569" cy="22402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8" name="TextBox 9"/>
          <p:cNvSpPr txBox="1"/>
          <p:nvPr/>
        </p:nvSpPr>
        <p:spPr bwMode="auto">
          <a:xfrm>
            <a:off x="1307593" y="581942"/>
            <a:ext cx="3233242" cy="400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defRPr/>
            </a:pPr>
            <a:r>
              <a:rPr lang="zh-CN" altLang="en-US" sz="2000" b="1" spc="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点击此处添加标题</a:t>
            </a:r>
            <a:endParaRPr lang="zh-CN" altLang="en-US" sz="2000" b="1" spc="6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3" name="组合 62"/>
          <p:cNvGrpSpPr/>
          <p:nvPr/>
        </p:nvGrpSpPr>
        <p:grpSpPr>
          <a:xfrm>
            <a:off x="-101588" y="6417189"/>
            <a:ext cx="12503722" cy="369418"/>
            <a:chOff x="-101601" y="6415704"/>
            <a:chExt cx="12505350" cy="369332"/>
          </a:xfrm>
        </p:grpSpPr>
        <p:sp>
          <p:nvSpPr>
            <p:cNvPr id="64" name="圆角矩形 63"/>
            <p:cNvSpPr/>
            <p:nvPr/>
          </p:nvSpPr>
          <p:spPr>
            <a:xfrm rot="16200000">
              <a:off x="5655559" y="796039"/>
              <a:ext cx="94343" cy="11608663"/>
            </a:xfrm>
            <a:prstGeom prst="roundRect">
              <a:avLst/>
            </a:prstGeom>
            <a:solidFill>
              <a:srgbClr val="E7A55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65" name="圆角矩形 64"/>
            <p:cNvSpPr/>
            <p:nvPr/>
          </p:nvSpPr>
          <p:spPr>
            <a:xfrm rot="16200000" flipH="1">
              <a:off x="12039024" y="6328411"/>
              <a:ext cx="207301" cy="522148"/>
            </a:xfrm>
            <a:prstGeom prst="roundRect">
              <a:avLst/>
            </a:prstGeom>
            <a:solidFill>
              <a:srgbClr val="E7A55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66" name="文本框 65"/>
            <p:cNvSpPr txBox="1"/>
            <p:nvPr/>
          </p:nvSpPr>
          <p:spPr>
            <a:xfrm>
              <a:off x="11541989" y="6415704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altLang="zh-CN" sz="1800" b="1" dirty="0">
                  <a:solidFill>
                    <a:prstClr val="white"/>
                  </a:solidFill>
                </a:rPr>
                <a:t>4</a:t>
              </a:r>
              <a:endParaRPr lang="zh-CN" altLang="en-US" sz="1800" b="1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67" name="组合 66"/>
          <p:cNvGrpSpPr/>
          <p:nvPr/>
        </p:nvGrpSpPr>
        <p:grpSpPr>
          <a:xfrm>
            <a:off x="3449301" y="2867094"/>
            <a:ext cx="3143848" cy="3144985"/>
            <a:chOff x="525600" y="542925"/>
            <a:chExt cx="4464050" cy="4464050"/>
          </a:xfrm>
          <a:effectLst>
            <a:outerShdw blurRad="50800" dist="38100" dir="13500000" algn="br" rotWithShape="0">
              <a:schemeClr val="bg1">
                <a:alpha val="40000"/>
              </a:schemeClr>
            </a:outerShdw>
          </a:effectLst>
        </p:grpSpPr>
        <p:pic>
          <p:nvPicPr>
            <p:cNvPr id="68" name="Picture 6" descr="C:\Users\Administrator\Desktop\touying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029" t="35500" r="16064" b="57500"/>
            <a:stretch>
              <a:fillRect/>
            </a:stretch>
          </p:blipFill>
          <p:spPr bwMode="auto">
            <a:xfrm>
              <a:off x="702925" y="3854263"/>
              <a:ext cx="4070739" cy="10267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9" name="Picture 2" descr="C:\Users\Administrator\Desktop\computer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5600" y="542925"/>
              <a:ext cx="4464050" cy="4464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0" name="Picture 2" descr="C:\Users\Administrator\Desktop\shutterstock_73936774.jp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38" r="902" b="9474"/>
            <a:stretch>
              <a:fillRect/>
            </a:stretch>
          </p:blipFill>
          <p:spPr bwMode="auto">
            <a:xfrm>
              <a:off x="951255" y="1373505"/>
              <a:ext cx="3594569" cy="22402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" name="组合 1"/>
          <p:cNvGrpSpPr/>
          <p:nvPr/>
        </p:nvGrpSpPr>
        <p:grpSpPr>
          <a:xfrm>
            <a:off x="6898105" y="2181259"/>
            <a:ext cx="4078133" cy="2770477"/>
            <a:chOff x="6899003" y="2180754"/>
            <a:chExt cx="4078664" cy="2769836"/>
          </a:xfrm>
        </p:grpSpPr>
        <p:sp>
          <p:nvSpPr>
            <p:cNvPr id="41" name="TextBox 11"/>
            <p:cNvSpPr txBox="1">
              <a:spLocks noChangeArrowheads="1"/>
            </p:cNvSpPr>
            <p:nvPr/>
          </p:nvSpPr>
          <p:spPr bwMode="auto">
            <a:xfrm>
              <a:off x="6899004" y="2180754"/>
              <a:ext cx="4078663" cy="13849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>
                <a:lnSpc>
                  <a:spcPct val="150000"/>
                </a:lnSpc>
                <a:buClr>
                  <a:srgbClr val="0070C0"/>
                </a:buClr>
                <a:defRPr/>
              </a:pPr>
              <a:r>
                <a:rPr lang="zh-CN" altLang="zh-CN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</a:t>
              </a:r>
              <a:r>
                <a:rPr lang="en-US" altLang="zh-CN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 坚持精益求精、拒绝平庸的做事精神，帮助您实现美观、精致、严谨、动感的</a:t>
              </a:r>
              <a:r>
                <a:rPr lang="en-US" altLang="zh-CN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展示效果，让您的</a:t>
              </a:r>
              <a:r>
                <a:rPr lang="en-US" altLang="zh-CN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创造卓越价值。</a:t>
              </a:r>
              <a:endParaRPr lang="zh-CN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1" name="TextBox 11"/>
            <p:cNvSpPr txBox="1">
              <a:spLocks noChangeArrowheads="1"/>
            </p:cNvSpPr>
            <p:nvPr/>
          </p:nvSpPr>
          <p:spPr bwMode="auto">
            <a:xfrm>
              <a:off x="6899003" y="3565595"/>
              <a:ext cx="4078663" cy="13849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>
                <a:lnSpc>
                  <a:spcPct val="150000"/>
                </a:lnSpc>
                <a:buClr>
                  <a:srgbClr val="0070C0"/>
                </a:buClr>
                <a:defRPr/>
              </a:pPr>
              <a:r>
                <a:rPr lang="zh-CN" altLang="zh-CN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</a:t>
              </a:r>
              <a:r>
                <a:rPr lang="en-US" altLang="zh-CN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 坚持精益求精、拒绝平庸的做事精神，帮助您实现美观、精致、严谨、动感的</a:t>
              </a:r>
              <a:r>
                <a:rPr lang="en-US" altLang="zh-CN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展示效果，让您的</a:t>
              </a:r>
              <a:r>
                <a:rPr lang="en-US" altLang="zh-CN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创造卓越价值。</a:t>
              </a:r>
              <a:endParaRPr lang="zh-CN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-101588" y="6417189"/>
            <a:ext cx="12503722" cy="369418"/>
            <a:chOff x="-101601" y="6415704"/>
            <a:chExt cx="12505350" cy="369332"/>
          </a:xfrm>
        </p:grpSpPr>
        <p:sp>
          <p:nvSpPr>
            <p:cNvPr id="33" name="圆角矩形 32"/>
            <p:cNvSpPr/>
            <p:nvPr/>
          </p:nvSpPr>
          <p:spPr>
            <a:xfrm rot="16200000">
              <a:off x="5655559" y="796039"/>
              <a:ext cx="94343" cy="11608663"/>
            </a:xfrm>
            <a:prstGeom prst="roundRect">
              <a:avLst/>
            </a:prstGeom>
            <a:solidFill>
              <a:srgbClr val="E7A55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34" name="圆角矩形 33"/>
            <p:cNvSpPr/>
            <p:nvPr/>
          </p:nvSpPr>
          <p:spPr>
            <a:xfrm rot="16200000" flipH="1">
              <a:off x="12039024" y="6328411"/>
              <a:ext cx="207301" cy="522148"/>
            </a:xfrm>
            <a:prstGeom prst="roundRect">
              <a:avLst/>
            </a:prstGeom>
            <a:solidFill>
              <a:srgbClr val="E7A55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11541989" y="6415704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altLang="zh-CN" sz="1800" b="1" dirty="0">
                  <a:solidFill>
                    <a:prstClr val="white"/>
                  </a:solidFill>
                </a:rPr>
                <a:t>5</a:t>
              </a:r>
              <a:endParaRPr lang="zh-CN" altLang="en-US" sz="1800" b="1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1462110" y="2421710"/>
            <a:ext cx="2724973" cy="3175317"/>
            <a:chOff x="943767" y="1505614"/>
            <a:chExt cx="2252870" cy="2624242"/>
          </a:xfrm>
        </p:grpSpPr>
        <p:sp>
          <p:nvSpPr>
            <p:cNvPr id="37" name="矩形 36"/>
            <p:cNvSpPr/>
            <p:nvPr/>
          </p:nvSpPr>
          <p:spPr>
            <a:xfrm>
              <a:off x="943767" y="1505614"/>
              <a:ext cx="2252870" cy="2624242"/>
            </a:xfrm>
            <a:prstGeom prst="rect">
              <a:avLst/>
            </a:prstGeom>
            <a:solidFill>
              <a:srgbClr val="E7A55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8" name="文本框 37"/>
            <p:cNvSpPr txBox="1"/>
            <p:nvPr/>
          </p:nvSpPr>
          <p:spPr>
            <a:xfrm>
              <a:off x="1447272" y="1797650"/>
              <a:ext cx="1240744" cy="3815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 defTabSz="914400">
                <a:lnSpc>
                  <a:spcPct val="150000"/>
                </a:lnSpc>
              </a:pPr>
              <a:r>
                <a:rPr lang="zh-CN" altLang="en-US" sz="16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9" name="矩形 1"/>
            <p:cNvSpPr>
              <a:spLocks noChangeArrowheads="1"/>
            </p:cNvSpPr>
            <p:nvPr/>
          </p:nvSpPr>
          <p:spPr bwMode="auto">
            <a:xfrm>
              <a:off x="1115631" y="2232819"/>
              <a:ext cx="1904025" cy="14120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just" defTabSz="914400">
                <a:lnSpc>
                  <a:spcPct val="150000"/>
                </a:lnSpc>
              </a:pPr>
              <a:r>
                <a:rPr lang="zh-CN" altLang="en-US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这里有中国最强的</a:t>
              </a:r>
              <a:r>
                <a:rPr lang="en-US" altLang="zh-CN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设计团队，中国最大的</a:t>
              </a:r>
              <a:r>
                <a:rPr lang="en-US" altLang="zh-CN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素材商城，中国最火的</a:t>
              </a:r>
              <a:r>
                <a:rPr lang="en-US" altLang="zh-CN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技术论坛，中国最好的</a:t>
              </a:r>
              <a:r>
                <a:rPr lang="en-US" altLang="zh-CN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技能培训</a:t>
              </a:r>
              <a:endParaRPr lang="zh-CN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4555497" y="2421710"/>
            <a:ext cx="2724973" cy="3175317"/>
            <a:chOff x="3501224" y="1505614"/>
            <a:chExt cx="2252870" cy="2624242"/>
          </a:xfrm>
        </p:grpSpPr>
        <p:sp>
          <p:nvSpPr>
            <p:cNvPr id="41" name="矩形 40"/>
            <p:cNvSpPr/>
            <p:nvPr/>
          </p:nvSpPr>
          <p:spPr>
            <a:xfrm>
              <a:off x="3501224" y="1505614"/>
              <a:ext cx="2252870" cy="2624242"/>
            </a:xfrm>
            <a:prstGeom prst="rect">
              <a:avLst/>
            </a:prstGeom>
            <a:solidFill>
              <a:srgbClr val="E7A55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4004729" y="1797650"/>
              <a:ext cx="1240744" cy="3815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 defTabSz="914400">
                <a:lnSpc>
                  <a:spcPct val="150000"/>
                </a:lnSpc>
              </a:pPr>
              <a:r>
                <a:rPr lang="zh-CN" altLang="en-US" sz="16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3" name="矩形 1"/>
            <p:cNvSpPr>
              <a:spLocks noChangeArrowheads="1"/>
            </p:cNvSpPr>
            <p:nvPr/>
          </p:nvSpPr>
          <p:spPr bwMode="auto">
            <a:xfrm>
              <a:off x="3673088" y="2232819"/>
              <a:ext cx="1904025" cy="14120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just" defTabSz="914400">
                <a:lnSpc>
                  <a:spcPct val="150000"/>
                </a:lnSpc>
              </a:pPr>
              <a:r>
                <a:rPr lang="zh-CN" altLang="en-US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这里有中国最强的</a:t>
              </a:r>
              <a:r>
                <a:rPr lang="en-US" altLang="zh-CN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设计团队，中国最大的</a:t>
              </a:r>
              <a:r>
                <a:rPr lang="en-US" altLang="zh-CN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素材商城，中国最火的</a:t>
              </a:r>
              <a:r>
                <a:rPr lang="en-US" altLang="zh-CN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技术论坛，中国最好的</a:t>
              </a:r>
              <a:r>
                <a:rPr lang="en-US" altLang="zh-CN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技能培训</a:t>
              </a:r>
              <a:endParaRPr lang="zh-CN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7639604" y="2421710"/>
            <a:ext cx="2724973" cy="3175317"/>
            <a:chOff x="6051006" y="1505614"/>
            <a:chExt cx="2252870" cy="2624242"/>
          </a:xfrm>
        </p:grpSpPr>
        <p:sp>
          <p:nvSpPr>
            <p:cNvPr id="45" name="矩形 44"/>
            <p:cNvSpPr/>
            <p:nvPr/>
          </p:nvSpPr>
          <p:spPr>
            <a:xfrm>
              <a:off x="6051006" y="1505614"/>
              <a:ext cx="2252870" cy="2624242"/>
            </a:xfrm>
            <a:prstGeom prst="rect">
              <a:avLst/>
            </a:prstGeom>
            <a:solidFill>
              <a:srgbClr val="E7A55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6" name="文本框 45"/>
            <p:cNvSpPr txBox="1"/>
            <p:nvPr/>
          </p:nvSpPr>
          <p:spPr>
            <a:xfrm>
              <a:off x="6557070" y="1797650"/>
              <a:ext cx="1240744" cy="3815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 defTabSz="914400">
                <a:lnSpc>
                  <a:spcPct val="150000"/>
                </a:lnSpc>
              </a:pPr>
              <a:r>
                <a:rPr lang="zh-CN" altLang="en-US" sz="16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7" name="矩形 1"/>
            <p:cNvSpPr>
              <a:spLocks noChangeArrowheads="1"/>
            </p:cNvSpPr>
            <p:nvPr/>
          </p:nvSpPr>
          <p:spPr bwMode="auto">
            <a:xfrm>
              <a:off x="6225429" y="2232819"/>
              <a:ext cx="1904025" cy="14120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just" defTabSz="914400">
                <a:lnSpc>
                  <a:spcPct val="150000"/>
                </a:lnSpc>
              </a:pPr>
              <a:r>
                <a:rPr lang="zh-CN" altLang="en-US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这里有中国最强的</a:t>
              </a:r>
              <a:r>
                <a:rPr lang="en-US" altLang="zh-CN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设计团队，中国最大的</a:t>
              </a:r>
              <a:r>
                <a:rPr lang="en-US" altLang="zh-CN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素材商城，中国最火的</a:t>
              </a:r>
              <a:r>
                <a:rPr lang="en-US" altLang="zh-CN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技术论坛，中国最好的</a:t>
              </a:r>
              <a:r>
                <a:rPr lang="en-US" altLang="zh-CN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技能培训</a:t>
              </a:r>
              <a:endParaRPr lang="zh-CN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8" name="椭圆 47"/>
          <p:cNvSpPr/>
          <p:nvPr/>
        </p:nvSpPr>
        <p:spPr>
          <a:xfrm>
            <a:off x="2526222" y="2112992"/>
            <a:ext cx="590559" cy="590773"/>
          </a:xfrm>
          <a:prstGeom prst="ellipse">
            <a:avLst/>
          </a:prstGeom>
          <a:solidFill>
            <a:schemeClr val="bg1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r>
              <a:rPr lang="en-US" altLang="zh-CN" sz="20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20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椭圆 48"/>
          <p:cNvSpPr/>
          <p:nvPr/>
        </p:nvSpPr>
        <p:spPr>
          <a:xfrm>
            <a:off x="5619610" y="2112992"/>
            <a:ext cx="590559" cy="590773"/>
          </a:xfrm>
          <a:prstGeom prst="ellipse">
            <a:avLst/>
          </a:prstGeom>
          <a:solidFill>
            <a:schemeClr val="bg1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r>
              <a:rPr lang="en-US" altLang="zh-CN" sz="20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20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椭圆 49"/>
          <p:cNvSpPr/>
          <p:nvPr/>
        </p:nvSpPr>
        <p:spPr>
          <a:xfrm>
            <a:off x="8706812" y="2112992"/>
            <a:ext cx="590559" cy="590773"/>
          </a:xfrm>
          <a:prstGeom prst="ellipse">
            <a:avLst/>
          </a:prstGeom>
          <a:solidFill>
            <a:schemeClr val="bg1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r>
              <a:rPr lang="en-US" altLang="zh-CN" sz="20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20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TextBox 9"/>
          <p:cNvSpPr txBox="1"/>
          <p:nvPr/>
        </p:nvSpPr>
        <p:spPr bwMode="auto">
          <a:xfrm>
            <a:off x="1307593" y="581942"/>
            <a:ext cx="3233242" cy="400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defRPr/>
            </a:pPr>
            <a:r>
              <a:rPr lang="zh-CN" altLang="en-US" sz="2000" b="1" spc="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点击此处添加标题</a:t>
            </a:r>
            <a:endParaRPr lang="zh-CN" altLang="en-US" sz="2000" b="1" spc="6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7517165" y="1923091"/>
            <a:ext cx="3330398" cy="1143884"/>
            <a:chOff x="7518143" y="1922644"/>
            <a:chExt cx="3330832" cy="1143619"/>
          </a:xfrm>
        </p:grpSpPr>
        <p:sp>
          <p:nvSpPr>
            <p:cNvPr id="38" name="矩形 37"/>
            <p:cNvSpPr/>
            <p:nvPr/>
          </p:nvSpPr>
          <p:spPr>
            <a:xfrm>
              <a:off x="7518143" y="1922644"/>
              <a:ext cx="3330832" cy="1143619"/>
            </a:xfrm>
            <a:prstGeom prst="rect">
              <a:avLst/>
            </a:prstGeom>
            <a:solidFill>
              <a:srgbClr val="E7A55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Text Box 11"/>
            <p:cNvSpPr txBox="1">
              <a:spLocks noChangeArrowheads="1"/>
            </p:cNvSpPr>
            <p:nvPr/>
          </p:nvSpPr>
          <p:spPr bwMode="auto">
            <a:xfrm>
              <a:off x="7841343" y="2004434"/>
              <a:ext cx="2982232" cy="10618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>
                <a:lnSpc>
                  <a:spcPct val="150000"/>
                </a:lnSpc>
                <a:defRPr/>
              </a:pPr>
              <a:r>
                <a:rPr lang="zh-CN" altLang="en-US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上海锐普广告有限公司是中国第一家精品</a:t>
              </a:r>
              <a:r>
                <a:rPr lang="en-US" altLang="zh-CN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设计机构。拥有国内顶尖的</a:t>
              </a:r>
              <a:r>
                <a:rPr lang="en-US" altLang="zh-CN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endPara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26" name="图片 25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037"/>
          <a:stretch>
            <a:fillRect/>
          </a:stretch>
        </p:blipFill>
        <p:spPr>
          <a:xfrm>
            <a:off x="1379360" y="1916468"/>
            <a:ext cx="6137806" cy="3807158"/>
          </a:xfrm>
          <a:prstGeom prst="rect">
            <a:avLst/>
          </a:prstGeom>
        </p:spPr>
      </p:pic>
      <p:grpSp>
        <p:nvGrpSpPr>
          <p:cNvPr id="28" name="组合 27"/>
          <p:cNvGrpSpPr/>
          <p:nvPr/>
        </p:nvGrpSpPr>
        <p:grpSpPr>
          <a:xfrm>
            <a:off x="-101588" y="6417189"/>
            <a:ext cx="12503722" cy="369418"/>
            <a:chOff x="-101601" y="6415704"/>
            <a:chExt cx="12505350" cy="369332"/>
          </a:xfrm>
        </p:grpSpPr>
        <p:sp>
          <p:nvSpPr>
            <p:cNvPr id="29" name="圆角矩形 28"/>
            <p:cNvSpPr/>
            <p:nvPr/>
          </p:nvSpPr>
          <p:spPr>
            <a:xfrm rot="16200000">
              <a:off x="5655559" y="796039"/>
              <a:ext cx="94343" cy="11608663"/>
            </a:xfrm>
            <a:prstGeom prst="roundRect">
              <a:avLst/>
            </a:prstGeom>
            <a:solidFill>
              <a:srgbClr val="E7A55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36" name="圆角矩形 35"/>
            <p:cNvSpPr/>
            <p:nvPr/>
          </p:nvSpPr>
          <p:spPr>
            <a:xfrm rot="16200000" flipH="1">
              <a:off x="12039024" y="6328411"/>
              <a:ext cx="207301" cy="522148"/>
            </a:xfrm>
            <a:prstGeom prst="roundRect">
              <a:avLst/>
            </a:prstGeom>
            <a:solidFill>
              <a:srgbClr val="E7A55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11541989" y="6415704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altLang="zh-CN" sz="1800" b="1" dirty="0">
                  <a:solidFill>
                    <a:prstClr val="white"/>
                  </a:solidFill>
                </a:rPr>
                <a:t>6</a:t>
              </a:r>
              <a:endParaRPr lang="zh-CN" altLang="en-US" sz="1800" b="1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7517165" y="3248104"/>
            <a:ext cx="3330398" cy="1143884"/>
            <a:chOff x="7518143" y="3247352"/>
            <a:chExt cx="3330832" cy="1143619"/>
          </a:xfrm>
        </p:grpSpPr>
        <p:sp>
          <p:nvSpPr>
            <p:cNvPr id="41" name="矩形 40"/>
            <p:cNvSpPr/>
            <p:nvPr/>
          </p:nvSpPr>
          <p:spPr>
            <a:xfrm>
              <a:off x="7518143" y="3247352"/>
              <a:ext cx="3330832" cy="1143619"/>
            </a:xfrm>
            <a:prstGeom prst="rect">
              <a:avLst/>
            </a:prstGeom>
            <a:solidFill>
              <a:srgbClr val="E7A55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矩形 20"/>
            <p:cNvSpPr>
              <a:spLocks noChangeArrowheads="1"/>
            </p:cNvSpPr>
            <p:nvPr/>
          </p:nvSpPr>
          <p:spPr bwMode="auto">
            <a:xfrm>
              <a:off x="7823288" y="3260594"/>
              <a:ext cx="2923971" cy="10618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>
                <a:lnSpc>
                  <a:spcPct val="150000"/>
                </a:lnSpc>
                <a:spcBef>
                  <a:spcPct val="0"/>
                </a:spcBef>
                <a:buClr>
                  <a:srgbClr val="0070C0"/>
                </a:buClr>
                <a:buFont typeface="Arial" panose="020B0604020202020204" pitchFamily="34" charset="0"/>
                <a:buNone/>
                <a:defRPr/>
              </a:pPr>
              <a:r>
                <a:rPr lang="zh-CN" altLang="zh-CN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上海锐普广告有限公司是中国第一家精品</a:t>
              </a:r>
              <a:r>
                <a:rPr lang="en-US" altLang="zh-CN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设计机构。拥有国内顶尖的</a:t>
              </a:r>
              <a:r>
                <a:rPr lang="en-US" altLang="zh-CN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</a:t>
              </a:r>
              <a:endPara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7517165" y="4586364"/>
            <a:ext cx="3330398" cy="1143884"/>
            <a:chOff x="7518143" y="4585302"/>
            <a:chExt cx="3330832" cy="1143619"/>
          </a:xfrm>
        </p:grpSpPr>
        <p:sp>
          <p:nvSpPr>
            <p:cNvPr id="40" name="矩形 39"/>
            <p:cNvSpPr/>
            <p:nvPr/>
          </p:nvSpPr>
          <p:spPr>
            <a:xfrm>
              <a:off x="7518143" y="4585302"/>
              <a:ext cx="3330832" cy="1143619"/>
            </a:xfrm>
            <a:prstGeom prst="rect">
              <a:avLst/>
            </a:prstGeom>
            <a:solidFill>
              <a:srgbClr val="E7A55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Text Box 11"/>
            <p:cNvSpPr txBox="1">
              <a:spLocks noChangeArrowheads="1"/>
            </p:cNvSpPr>
            <p:nvPr/>
          </p:nvSpPr>
          <p:spPr bwMode="auto">
            <a:xfrm>
              <a:off x="7797773" y="4621206"/>
              <a:ext cx="2923971" cy="10618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>
                <a:lnSpc>
                  <a:spcPct val="150000"/>
                </a:lnSpc>
                <a:defRPr/>
              </a:pPr>
              <a:r>
                <a:rPr lang="zh-CN" altLang="en-US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上海锐普广告有限公司是中国第一家精品</a:t>
              </a:r>
              <a:r>
                <a:rPr lang="en-US" altLang="zh-CN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设计机构。拥有国内顶尖的</a:t>
              </a:r>
              <a:r>
                <a:rPr lang="en-US" altLang="zh-CN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endPara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5" name="TextBox 9"/>
          <p:cNvSpPr txBox="1"/>
          <p:nvPr/>
        </p:nvSpPr>
        <p:spPr bwMode="auto">
          <a:xfrm>
            <a:off x="1307593" y="581942"/>
            <a:ext cx="3233242" cy="400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defRPr/>
            </a:pPr>
            <a:r>
              <a:rPr lang="zh-CN" altLang="en-US" sz="2000" b="1" spc="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点击此处添加标题</a:t>
            </a:r>
            <a:endParaRPr lang="zh-CN" altLang="en-US" sz="2000" b="1" spc="6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/>
          <p:cNvGrpSpPr/>
          <p:nvPr/>
        </p:nvGrpSpPr>
        <p:grpSpPr bwMode="auto">
          <a:xfrm>
            <a:off x="1153134" y="3038726"/>
            <a:ext cx="9223232" cy="3165920"/>
            <a:chOff x="755576" y="2118841"/>
            <a:chExt cx="6918325" cy="2373891"/>
          </a:xfrm>
        </p:grpSpPr>
        <p:grpSp>
          <p:nvGrpSpPr>
            <p:cNvPr id="32" name="组合 23"/>
            <p:cNvGrpSpPr/>
            <p:nvPr/>
          </p:nvGrpSpPr>
          <p:grpSpPr bwMode="auto">
            <a:xfrm>
              <a:off x="755576" y="2118841"/>
              <a:ext cx="6918325" cy="1827792"/>
              <a:chOff x="822325" y="1995314"/>
              <a:chExt cx="6918325" cy="1827596"/>
            </a:xfrm>
          </p:grpSpPr>
          <p:grpSp>
            <p:nvGrpSpPr>
              <p:cNvPr id="72" name="组合 17"/>
              <p:cNvGrpSpPr/>
              <p:nvPr/>
            </p:nvGrpSpPr>
            <p:grpSpPr bwMode="auto">
              <a:xfrm>
                <a:off x="1684707" y="1995314"/>
                <a:ext cx="6055943" cy="1827213"/>
                <a:chOff x="1012279" y="3115231"/>
                <a:chExt cx="2814894" cy="2120137"/>
              </a:xfrm>
            </p:grpSpPr>
            <p:cxnSp>
              <p:nvCxnSpPr>
                <p:cNvPr id="83" name="直接箭头连接符 82"/>
                <p:cNvCxnSpPr/>
                <p:nvPr/>
              </p:nvCxnSpPr>
              <p:spPr>
                <a:xfrm flipV="1">
                  <a:off x="1012107" y="3115231"/>
                  <a:ext cx="0" cy="2119910"/>
                </a:xfrm>
                <a:prstGeom prst="straightConnector1">
                  <a:avLst/>
                </a:prstGeom>
                <a:ln>
                  <a:solidFill>
                    <a:schemeClr val="bg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直接箭头连接符 83"/>
                <p:cNvCxnSpPr/>
                <p:nvPr/>
              </p:nvCxnSpPr>
              <p:spPr>
                <a:xfrm>
                  <a:off x="1012107" y="5229616"/>
                  <a:ext cx="2815066" cy="0"/>
                </a:xfrm>
                <a:prstGeom prst="straightConnector1">
                  <a:avLst/>
                </a:prstGeom>
                <a:ln>
                  <a:solidFill>
                    <a:schemeClr val="bg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8" name="TextBox 11"/>
              <p:cNvSpPr txBox="1">
                <a:spLocks noChangeArrowheads="1"/>
              </p:cNvSpPr>
              <p:nvPr/>
            </p:nvSpPr>
            <p:spPr bwMode="auto">
              <a:xfrm flipH="1">
                <a:off x="822325" y="2211191"/>
                <a:ext cx="876300" cy="2847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r" defTabSz="914400" eaLnBrk="1" hangingPunct="1">
                  <a:defRPr/>
                </a:pPr>
                <a:r>
                  <a:rPr lang="en-US" altLang="zh-CN" sz="1865" kern="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100%</a:t>
                </a:r>
                <a:endParaRPr lang="en-US" altLang="zh-CN" sz="1865" kern="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9" name="TextBox 11"/>
              <p:cNvSpPr txBox="1">
                <a:spLocks noChangeArrowheads="1"/>
              </p:cNvSpPr>
              <p:nvPr/>
            </p:nvSpPr>
            <p:spPr bwMode="auto">
              <a:xfrm flipH="1">
                <a:off x="822325" y="2542942"/>
                <a:ext cx="876300" cy="2847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r" defTabSz="914400" eaLnBrk="1" hangingPunct="1">
                  <a:defRPr/>
                </a:pPr>
                <a:r>
                  <a:rPr lang="en-US" altLang="zh-CN" sz="1865" kern="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80%</a:t>
                </a:r>
                <a:endParaRPr lang="en-US" altLang="zh-CN" sz="1865" kern="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0" name="TextBox 11"/>
              <p:cNvSpPr txBox="1">
                <a:spLocks noChangeArrowheads="1"/>
              </p:cNvSpPr>
              <p:nvPr/>
            </p:nvSpPr>
            <p:spPr bwMode="auto">
              <a:xfrm flipH="1">
                <a:off x="822325" y="2874695"/>
                <a:ext cx="876300" cy="2847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r" defTabSz="914400" eaLnBrk="1" hangingPunct="1">
                  <a:defRPr/>
                </a:pPr>
                <a:r>
                  <a:rPr lang="en-US" altLang="zh-CN" sz="1865" kern="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60%</a:t>
                </a:r>
                <a:endParaRPr lang="en-US" altLang="zh-CN" sz="1865" kern="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1" name="TextBox 41"/>
              <p:cNvSpPr txBox="1">
                <a:spLocks noChangeArrowheads="1"/>
              </p:cNvSpPr>
              <p:nvPr/>
            </p:nvSpPr>
            <p:spPr bwMode="auto">
              <a:xfrm flipH="1">
                <a:off x="822325" y="3206446"/>
                <a:ext cx="876300" cy="2847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r" defTabSz="914400" eaLnBrk="1" hangingPunct="1">
                  <a:defRPr/>
                </a:pPr>
                <a:r>
                  <a:rPr lang="en-US" altLang="zh-CN" sz="1865" kern="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40%</a:t>
                </a:r>
                <a:endParaRPr lang="en-US" altLang="zh-CN" sz="1865" kern="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2" name="TextBox 11"/>
              <p:cNvSpPr txBox="1">
                <a:spLocks noChangeArrowheads="1"/>
              </p:cNvSpPr>
              <p:nvPr/>
            </p:nvSpPr>
            <p:spPr bwMode="auto">
              <a:xfrm flipH="1">
                <a:off x="822325" y="3538199"/>
                <a:ext cx="876300" cy="2847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r" defTabSz="914400" eaLnBrk="1" hangingPunct="1">
                  <a:defRPr/>
                </a:pPr>
                <a:r>
                  <a:rPr lang="en-US" altLang="zh-CN" sz="1865" kern="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20%</a:t>
                </a:r>
                <a:r>
                  <a:rPr lang="zh-CN" altLang="en-US" sz="1865" kern="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endParaRPr lang="en-US" altLang="zh-CN" sz="1865" kern="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33" name="组合 25"/>
            <p:cNvGrpSpPr/>
            <p:nvPr/>
          </p:nvGrpSpPr>
          <p:grpSpPr bwMode="auto">
            <a:xfrm>
              <a:off x="6757914" y="4207990"/>
              <a:ext cx="915987" cy="284742"/>
              <a:chOff x="6824663" y="4084464"/>
              <a:chExt cx="915987" cy="284559"/>
            </a:xfrm>
          </p:grpSpPr>
          <p:sp>
            <p:nvSpPr>
              <p:cNvPr id="70" name="矩形 30"/>
              <p:cNvSpPr>
                <a:spLocks noChangeArrowheads="1"/>
              </p:cNvSpPr>
              <p:nvPr/>
            </p:nvSpPr>
            <p:spPr bwMode="auto">
              <a:xfrm>
                <a:off x="6824663" y="4170134"/>
                <a:ext cx="166687" cy="101535"/>
              </a:xfrm>
              <a:prstGeom prst="rect">
                <a:avLst/>
              </a:prstGeom>
              <a:solidFill>
                <a:srgbClr val="E7A5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defTabSz="914400" eaLnBrk="1" hangingPunct="1">
                  <a:spcBef>
                    <a:spcPct val="0"/>
                  </a:spcBef>
                  <a:buFontTx/>
                  <a:buNone/>
                </a:pPr>
                <a:endParaRPr lang="zh-CN" altLang="en-US" sz="240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1" name="TextBox 11"/>
              <p:cNvSpPr txBox="1">
                <a:spLocks noChangeArrowheads="1"/>
              </p:cNvSpPr>
              <p:nvPr/>
            </p:nvSpPr>
            <p:spPr bwMode="auto">
              <a:xfrm flipH="1">
                <a:off x="6970713" y="4084464"/>
                <a:ext cx="769937" cy="28455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defTabSz="914400" eaLnBrk="1" hangingPunct="1">
                  <a:defRPr/>
                </a:pPr>
                <a:r>
                  <a:rPr lang="en-US" altLang="zh-CN" sz="1865" kern="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2015</a:t>
                </a:r>
                <a:endParaRPr lang="en-US" altLang="zh-CN" sz="1865" kern="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34" name="组合 24"/>
            <p:cNvGrpSpPr/>
            <p:nvPr/>
          </p:nvGrpSpPr>
          <p:grpSpPr bwMode="auto">
            <a:xfrm>
              <a:off x="5522839" y="4207990"/>
              <a:ext cx="776287" cy="284742"/>
              <a:chOff x="5590027" y="4084464"/>
              <a:chExt cx="775848" cy="284559"/>
            </a:xfrm>
          </p:grpSpPr>
          <p:sp>
            <p:nvSpPr>
              <p:cNvPr id="68" name="TextBox 11"/>
              <p:cNvSpPr txBox="1">
                <a:spLocks noChangeArrowheads="1"/>
              </p:cNvSpPr>
              <p:nvPr/>
            </p:nvSpPr>
            <p:spPr bwMode="auto">
              <a:xfrm flipH="1">
                <a:off x="5721714" y="4084464"/>
                <a:ext cx="644161" cy="28455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defTabSz="914400" eaLnBrk="1" hangingPunct="1">
                  <a:defRPr/>
                </a:pPr>
                <a:r>
                  <a:rPr lang="en-US" altLang="zh-CN" sz="1865" kern="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2014</a:t>
                </a:r>
                <a:endParaRPr lang="en-US" altLang="zh-CN" sz="1865" kern="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9" name="矩形 20"/>
              <p:cNvSpPr>
                <a:spLocks noChangeArrowheads="1"/>
              </p:cNvSpPr>
              <p:nvPr/>
            </p:nvSpPr>
            <p:spPr bwMode="auto">
              <a:xfrm>
                <a:off x="5590027" y="4170134"/>
                <a:ext cx="166593" cy="10153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914400">
                  <a:spcBef>
                    <a:spcPct val="0"/>
                  </a:spcBef>
                </a:pPr>
                <a:endParaRPr lang="zh-CN" altLang="en-US" sz="240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35" name="TextBox 11"/>
            <p:cNvSpPr txBox="1">
              <a:spLocks noChangeArrowheads="1"/>
            </p:cNvSpPr>
            <p:nvPr/>
          </p:nvSpPr>
          <p:spPr bwMode="auto">
            <a:xfrm flipH="1">
              <a:off x="2163689" y="3919066"/>
              <a:ext cx="581025" cy="284742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914400" eaLnBrk="1" hangingPunct="1">
                <a:defRPr/>
              </a:pPr>
              <a:r>
                <a:rPr lang="zh-CN" altLang="en-US" sz="1865" kern="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文本</a:t>
              </a:r>
              <a:endParaRPr lang="en-US" altLang="zh-CN" sz="1865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" name="TextBox 11"/>
            <p:cNvSpPr txBox="1">
              <a:spLocks noChangeArrowheads="1"/>
            </p:cNvSpPr>
            <p:nvPr/>
          </p:nvSpPr>
          <p:spPr bwMode="auto">
            <a:xfrm flipH="1">
              <a:off x="3171751" y="3919066"/>
              <a:ext cx="622300" cy="284742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914400" eaLnBrk="1" hangingPunct="1">
                <a:defRPr/>
              </a:pPr>
              <a:r>
                <a:rPr lang="zh-CN" altLang="en-US" sz="1865" kern="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文本</a:t>
              </a:r>
              <a:endParaRPr lang="en-US" altLang="zh-CN" sz="1865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7" name="TextBox 11"/>
            <p:cNvSpPr txBox="1">
              <a:spLocks noChangeArrowheads="1"/>
            </p:cNvSpPr>
            <p:nvPr/>
          </p:nvSpPr>
          <p:spPr bwMode="auto">
            <a:xfrm flipH="1">
              <a:off x="4179814" y="3919066"/>
              <a:ext cx="541337" cy="284742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914400" eaLnBrk="1" hangingPunct="1">
                <a:defRPr/>
              </a:pPr>
              <a:r>
                <a:rPr lang="zh-CN" altLang="en-US" sz="1865" kern="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文本</a:t>
              </a:r>
              <a:endParaRPr lang="en-US" altLang="zh-CN" sz="1865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8" name="TextBox 11"/>
            <p:cNvSpPr txBox="1">
              <a:spLocks noChangeArrowheads="1"/>
            </p:cNvSpPr>
            <p:nvPr/>
          </p:nvSpPr>
          <p:spPr bwMode="auto">
            <a:xfrm flipH="1">
              <a:off x="5159301" y="3919066"/>
              <a:ext cx="571500" cy="284742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914400" eaLnBrk="1" hangingPunct="1">
                <a:defRPr/>
              </a:pPr>
              <a:r>
                <a:rPr lang="zh-CN" altLang="en-US" sz="1865" kern="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文本</a:t>
              </a:r>
              <a:endParaRPr lang="en-US" altLang="zh-CN" sz="1865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" name="TextBox 11"/>
            <p:cNvSpPr txBox="1">
              <a:spLocks noChangeArrowheads="1"/>
            </p:cNvSpPr>
            <p:nvPr/>
          </p:nvSpPr>
          <p:spPr bwMode="auto">
            <a:xfrm flipH="1">
              <a:off x="6159426" y="3919066"/>
              <a:ext cx="571500" cy="284742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914400" eaLnBrk="1" hangingPunct="1">
                <a:defRPr/>
              </a:pPr>
              <a:r>
                <a:rPr lang="zh-CN" altLang="en-US" sz="1865" kern="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文本</a:t>
              </a:r>
              <a:endParaRPr lang="en-US" altLang="zh-CN" sz="1865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53" name="组合 1"/>
            <p:cNvGrpSpPr/>
            <p:nvPr/>
          </p:nvGrpSpPr>
          <p:grpSpPr bwMode="auto">
            <a:xfrm>
              <a:off x="2027164" y="2674466"/>
              <a:ext cx="719137" cy="1273175"/>
              <a:chOff x="2093913" y="2550938"/>
              <a:chExt cx="719137" cy="1273176"/>
            </a:xfrm>
          </p:grpSpPr>
          <p:sp>
            <p:nvSpPr>
              <p:cNvPr id="66" name="矩形 26"/>
              <p:cNvSpPr>
                <a:spLocks noChangeArrowheads="1"/>
              </p:cNvSpPr>
              <p:nvPr/>
            </p:nvSpPr>
            <p:spPr bwMode="auto">
              <a:xfrm>
                <a:off x="2452688" y="2550938"/>
                <a:ext cx="360362" cy="1271588"/>
              </a:xfrm>
              <a:prstGeom prst="rect">
                <a:avLst/>
              </a:prstGeom>
              <a:solidFill>
                <a:srgbClr val="E7A5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defTabSz="914400" eaLnBrk="1" hangingPunct="1">
                  <a:spcBef>
                    <a:spcPct val="0"/>
                  </a:spcBef>
                  <a:buFontTx/>
                  <a:buNone/>
                </a:pPr>
                <a:endParaRPr lang="zh-CN" altLang="en-US" sz="240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7" name="矩形 28"/>
              <p:cNvSpPr>
                <a:spLocks noChangeArrowheads="1"/>
              </p:cNvSpPr>
              <p:nvPr/>
            </p:nvSpPr>
            <p:spPr bwMode="auto">
              <a:xfrm>
                <a:off x="2093913" y="3093863"/>
                <a:ext cx="358775" cy="73025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914400">
                  <a:spcBef>
                    <a:spcPct val="0"/>
                  </a:spcBef>
                </a:pPr>
                <a:endParaRPr lang="zh-CN" altLang="en-US" sz="240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54" name="组合 15"/>
            <p:cNvGrpSpPr/>
            <p:nvPr/>
          </p:nvGrpSpPr>
          <p:grpSpPr bwMode="auto">
            <a:xfrm>
              <a:off x="3016175" y="2483966"/>
              <a:ext cx="720725" cy="1458912"/>
              <a:chOff x="3082925" y="2360437"/>
              <a:chExt cx="720749" cy="1458916"/>
            </a:xfrm>
          </p:grpSpPr>
          <p:sp>
            <p:nvSpPr>
              <p:cNvPr id="64" name="矩形 24"/>
              <p:cNvSpPr>
                <a:spLocks noChangeArrowheads="1"/>
              </p:cNvSpPr>
              <p:nvPr/>
            </p:nvSpPr>
            <p:spPr bwMode="auto">
              <a:xfrm>
                <a:off x="3444888" y="2360437"/>
                <a:ext cx="358787" cy="1458916"/>
              </a:xfrm>
              <a:prstGeom prst="rect">
                <a:avLst/>
              </a:prstGeom>
              <a:solidFill>
                <a:srgbClr val="E7A5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defTabSz="914400" eaLnBrk="1" hangingPunct="1">
                  <a:spcBef>
                    <a:spcPct val="0"/>
                  </a:spcBef>
                  <a:buFontTx/>
                  <a:buNone/>
                </a:pPr>
                <a:endParaRPr lang="zh-CN" altLang="en-US" sz="240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5" name="矩形 33"/>
              <p:cNvSpPr>
                <a:spLocks noChangeArrowheads="1"/>
              </p:cNvSpPr>
              <p:nvPr/>
            </p:nvSpPr>
            <p:spPr bwMode="auto">
              <a:xfrm>
                <a:off x="3082925" y="2857325"/>
                <a:ext cx="360375" cy="9620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914400">
                  <a:spcBef>
                    <a:spcPct val="0"/>
                  </a:spcBef>
                </a:pPr>
                <a:endParaRPr lang="zh-CN" altLang="en-US" sz="240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55" name="组合 18"/>
            <p:cNvGrpSpPr/>
            <p:nvPr/>
          </p:nvGrpSpPr>
          <p:grpSpPr bwMode="auto">
            <a:xfrm>
              <a:off x="4000426" y="2558578"/>
              <a:ext cx="715963" cy="1389063"/>
              <a:chOff x="4067174" y="2434879"/>
              <a:chExt cx="715964" cy="1389060"/>
            </a:xfrm>
          </p:grpSpPr>
          <p:sp>
            <p:nvSpPr>
              <p:cNvPr id="62" name="矩形 22"/>
              <p:cNvSpPr>
                <a:spLocks noChangeArrowheads="1"/>
              </p:cNvSpPr>
              <p:nvPr/>
            </p:nvSpPr>
            <p:spPr bwMode="auto">
              <a:xfrm>
                <a:off x="4422776" y="2434879"/>
                <a:ext cx="360362" cy="1389060"/>
              </a:xfrm>
              <a:prstGeom prst="rect">
                <a:avLst/>
              </a:prstGeom>
              <a:solidFill>
                <a:srgbClr val="E7A5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defTabSz="914400" eaLnBrk="1" hangingPunct="1">
                  <a:spcBef>
                    <a:spcPct val="0"/>
                  </a:spcBef>
                  <a:buFontTx/>
                  <a:buNone/>
                </a:pPr>
                <a:endParaRPr lang="zh-CN" altLang="en-US" sz="240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3" name="矩形 38"/>
              <p:cNvSpPr>
                <a:spLocks noChangeArrowheads="1"/>
              </p:cNvSpPr>
              <p:nvPr/>
            </p:nvSpPr>
            <p:spPr bwMode="auto">
              <a:xfrm>
                <a:off x="4067174" y="2626967"/>
                <a:ext cx="358775" cy="119538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914400">
                  <a:spcBef>
                    <a:spcPct val="0"/>
                  </a:spcBef>
                </a:pPr>
                <a:endParaRPr lang="zh-CN" altLang="en-US" sz="240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56" name="组合 21"/>
            <p:cNvGrpSpPr/>
            <p:nvPr/>
          </p:nvGrpSpPr>
          <p:grpSpPr bwMode="auto">
            <a:xfrm>
              <a:off x="4998964" y="2847505"/>
              <a:ext cx="717551" cy="1098550"/>
              <a:chOff x="5066180" y="2723708"/>
              <a:chExt cx="717084" cy="1098819"/>
            </a:xfrm>
          </p:grpSpPr>
          <p:sp>
            <p:nvSpPr>
              <p:cNvPr id="60" name="矩形 20"/>
              <p:cNvSpPr>
                <a:spLocks noChangeArrowheads="1"/>
              </p:cNvSpPr>
              <p:nvPr/>
            </p:nvSpPr>
            <p:spPr bwMode="auto">
              <a:xfrm>
                <a:off x="5424722" y="2723706"/>
                <a:ext cx="358542" cy="1098819"/>
              </a:xfrm>
              <a:prstGeom prst="rect">
                <a:avLst/>
              </a:prstGeom>
              <a:solidFill>
                <a:srgbClr val="E7A5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defTabSz="914400" eaLnBrk="1" hangingPunct="1">
                  <a:spcBef>
                    <a:spcPct val="0"/>
                  </a:spcBef>
                  <a:buFontTx/>
                  <a:buNone/>
                </a:pPr>
                <a:endParaRPr lang="zh-CN" altLang="en-US" sz="240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1" name="矩形 43"/>
              <p:cNvSpPr>
                <a:spLocks noChangeArrowheads="1"/>
              </p:cNvSpPr>
              <p:nvPr/>
            </p:nvSpPr>
            <p:spPr bwMode="auto">
              <a:xfrm>
                <a:off x="5066180" y="2926957"/>
                <a:ext cx="358542" cy="89557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914400">
                  <a:spcBef>
                    <a:spcPct val="0"/>
                  </a:spcBef>
                </a:pPr>
                <a:endParaRPr lang="zh-CN" altLang="en-US" sz="240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57" name="组合 22"/>
            <p:cNvGrpSpPr/>
            <p:nvPr/>
          </p:nvGrpSpPr>
          <p:grpSpPr bwMode="auto">
            <a:xfrm>
              <a:off x="5986389" y="2418878"/>
              <a:ext cx="714374" cy="1527175"/>
              <a:chOff x="6053138" y="2295351"/>
              <a:chExt cx="714374" cy="1527175"/>
            </a:xfrm>
          </p:grpSpPr>
          <p:sp>
            <p:nvSpPr>
              <p:cNvPr id="58" name="矩形 18"/>
              <p:cNvSpPr>
                <a:spLocks noChangeArrowheads="1"/>
              </p:cNvSpPr>
              <p:nvPr/>
            </p:nvSpPr>
            <p:spPr bwMode="auto">
              <a:xfrm>
                <a:off x="6408737" y="2295351"/>
                <a:ext cx="358775" cy="1527175"/>
              </a:xfrm>
              <a:prstGeom prst="rect">
                <a:avLst/>
              </a:prstGeom>
              <a:solidFill>
                <a:srgbClr val="E7A5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defTabSz="914400" eaLnBrk="1" hangingPunct="1">
                  <a:spcBef>
                    <a:spcPct val="0"/>
                  </a:spcBef>
                  <a:buFontTx/>
                  <a:buNone/>
                </a:pPr>
                <a:endParaRPr lang="zh-CN" altLang="en-US" sz="240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9" name="矩形 48"/>
              <p:cNvSpPr>
                <a:spLocks noChangeArrowheads="1"/>
              </p:cNvSpPr>
              <p:nvPr/>
            </p:nvSpPr>
            <p:spPr bwMode="auto">
              <a:xfrm>
                <a:off x="6053138" y="2574751"/>
                <a:ext cx="358775" cy="12461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914400">
                  <a:spcBef>
                    <a:spcPct val="0"/>
                  </a:spcBef>
                </a:pPr>
                <a:endParaRPr lang="zh-CN" altLang="en-US" sz="240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85" name="组合 84"/>
          <p:cNvGrpSpPr/>
          <p:nvPr/>
        </p:nvGrpSpPr>
        <p:grpSpPr>
          <a:xfrm>
            <a:off x="1291228" y="1829998"/>
            <a:ext cx="9654748" cy="1043836"/>
            <a:chOff x="1138767" y="1826854"/>
            <a:chExt cx="9656005" cy="1043594"/>
          </a:xfrm>
        </p:grpSpPr>
        <p:sp>
          <p:nvSpPr>
            <p:cNvPr id="86" name="矩形 85"/>
            <p:cNvSpPr>
              <a:spLocks noChangeArrowheads="1"/>
            </p:cNvSpPr>
            <p:nvPr/>
          </p:nvSpPr>
          <p:spPr bwMode="auto">
            <a:xfrm>
              <a:off x="1138768" y="2131784"/>
              <a:ext cx="9656004" cy="7386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just" defTabSz="914400" eaLnBrk="1" hangingPunct="1">
                <a:lnSpc>
                  <a:spcPct val="150000"/>
                </a:lnSpc>
                <a:spcBef>
                  <a:spcPct val="0"/>
                </a:spcBef>
                <a:buClr>
                  <a:srgbClr val="0070C0"/>
                </a:buClr>
                <a:buFontTx/>
                <a:buNone/>
              </a:pPr>
              <a:r>
                <a:rPr lang="zh-CN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</a:t>
              </a:r>
              <a:r>
                <a:rPr lang="en-US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 坚持精益求精、拒绝平庸的做事精神，帮助您实现美观、精致、严谨、动感的</a:t>
              </a:r>
              <a:r>
                <a:rPr lang="en-US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展示效果，让您的</a:t>
              </a:r>
              <a:r>
                <a:rPr lang="en-US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创造卓越价值</a:t>
              </a:r>
              <a:endParaRPr lang="zh-CN" altLang="zh-CN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7" name="TextBox 47"/>
            <p:cNvSpPr txBox="1">
              <a:spLocks noChangeArrowheads="1"/>
            </p:cNvSpPr>
            <p:nvPr/>
          </p:nvSpPr>
          <p:spPr bwMode="auto">
            <a:xfrm>
              <a:off x="1138767" y="1826854"/>
              <a:ext cx="1425390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6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88" name="组合 87"/>
          <p:cNvGrpSpPr/>
          <p:nvPr/>
        </p:nvGrpSpPr>
        <p:grpSpPr>
          <a:xfrm>
            <a:off x="-101588" y="6417189"/>
            <a:ext cx="12503722" cy="369418"/>
            <a:chOff x="-101601" y="6415704"/>
            <a:chExt cx="12505350" cy="369332"/>
          </a:xfrm>
        </p:grpSpPr>
        <p:sp>
          <p:nvSpPr>
            <p:cNvPr id="89" name="圆角矩形 88"/>
            <p:cNvSpPr/>
            <p:nvPr/>
          </p:nvSpPr>
          <p:spPr>
            <a:xfrm rot="16200000">
              <a:off x="5655559" y="796039"/>
              <a:ext cx="94343" cy="11608663"/>
            </a:xfrm>
            <a:prstGeom prst="roundRect">
              <a:avLst/>
            </a:prstGeom>
            <a:solidFill>
              <a:srgbClr val="E7A55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90" name="圆角矩形 89"/>
            <p:cNvSpPr/>
            <p:nvPr/>
          </p:nvSpPr>
          <p:spPr>
            <a:xfrm rot="16200000" flipH="1">
              <a:off x="12039024" y="6328411"/>
              <a:ext cx="207301" cy="522148"/>
            </a:xfrm>
            <a:prstGeom prst="roundRect">
              <a:avLst/>
            </a:prstGeom>
            <a:solidFill>
              <a:srgbClr val="E7A55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91" name="文本框 90"/>
            <p:cNvSpPr txBox="1"/>
            <p:nvPr/>
          </p:nvSpPr>
          <p:spPr>
            <a:xfrm>
              <a:off x="11541989" y="6415704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altLang="zh-CN" sz="1800" b="1" dirty="0">
                  <a:solidFill>
                    <a:prstClr val="white"/>
                  </a:solidFill>
                </a:rPr>
                <a:t>7</a:t>
              </a:r>
              <a:endParaRPr lang="zh-CN" altLang="en-US" sz="1800" b="1" dirty="0">
                <a:solidFill>
                  <a:prstClr val="white"/>
                </a:solidFill>
              </a:endParaRPr>
            </a:p>
          </p:txBody>
        </p:sp>
      </p:grpSp>
      <p:sp>
        <p:nvSpPr>
          <p:cNvPr id="112" name="TextBox 9"/>
          <p:cNvSpPr txBox="1"/>
          <p:nvPr/>
        </p:nvSpPr>
        <p:spPr bwMode="auto">
          <a:xfrm>
            <a:off x="1307593" y="581942"/>
            <a:ext cx="3233242" cy="400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defRPr/>
            </a:pPr>
            <a:r>
              <a:rPr lang="zh-CN" altLang="en-US" sz="2000" b="1" spc="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点击此处添加标题</a:t>
            </a:r>
            <a:endParaRPr lang="zh-CN" altLang="en-US" sz="2000" b="1" spc="6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/>
          <p:cNvGrpSpPr/>
          <p:nvPr/>
        </p:nvGrpSpPr>
        <p:grpSpPr>
          <a:xfrm>
            <a:off x="4181299" y="2145782"/>
            <a:ext cx="6666265" cy="3755980"/>
            <a:chOff x="2425302" y="1134145"/>
            <a:chExt cx="6056938" cy="3411432"/>
          </a:xfrm>
        </p:grpSpPr>
        <p:grpSp>
          <p:nvGrpSpPr>
            <p:cNvPr id="4" name="组合 3"/>
            <p:cNvGrpSpPr/>
            <p:nvPr/>
          </p:nvGrpSpPr>
          <p:grpSpPr>
            <a:xfrm>
              <a:off x="2425302" y="3781113"/>
              <a:ext cx="1295896" cy="764463"/>
              <a:chOff x="1853685" y="3431551"/>
              <a:chExt cx="1295896" cy="764463"/>
            </a:xfrm>
          </p:grpSpPr>
          <p:sp>
            <p:nvSpPr>
              <p:cNvPr id="5" name="Freeform 7"/>
              <p:cNvSpPr/>
              <p:nvPr/>
            </p:nvSpPr>
            <p:spPr bwMode="auto">
              <a:xfrm>
                <a:off x="1853685" y="3746044"/>
                <a:ext cx="1295896" cy="168211"/>
              </a:xfrm>
              <a:custGeom>
                <a:avLst/>
                <a:gdLst>
                  <a:gd name="T0" fmla="*/ 2147483646 w 614"/>
                  <a:gd name="T1" fmla="*/ 0 h 107"/>
                  <a:gd name="T2" fmla="*/ 2147483646 w 614"/>
                  <a:gd name="T3" fmla="*/ 2147483646 h 107"/>
                  <a:gd name="T4" fmla="*/ 2147483646 w 614"/>
                  <a:gd name="T5" fmla="*/ 2147483646 h 107"/>
                  <a:gd name="T6" fmla="*/ 2147483646 w 614"/>
                  <a:gd name="T7" fmla="*/ 2147483646 h 107"/>
                  <a:gd name="T8" fmla="*/ 0 w 614"/>
                  <a:gd name="T9" fmla="*/ 2147483646 h 107"/>
                  <a:gd name="T10" fmla="*/ 2147483646 w 614"/>
                  <a:gd name="T11" fmla="*/ 2147483646 h 107"/>
                  <a:gd name="T12" fmla="*/ 2147483646 w 614"/>
                  <a:gd name="T13" fmla="*/ 0 h 10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614" h="107">
                    <a:moveTo>
                      <a:pt x="307" y="0"/>
                    </a:moveTo>
                    <a:lnTo>
                      <a:pt x="460" y="53"/>
                    </a:lnTo>
                    <a:lnTo>
                      <a:pt x="614" y="107"/>
                    </a:lnTo>
                    <a:lnTo>
                      <a:pt x="307" y="107"/>
                    </a:lnTo>
                    <a:lnTo>
                      <a:pt x="0" y="107"/>
                    </a:lnTo>
                    <a:lnTo>
                      <a:pt x="153" y="53"/>
                    </a:lnTo>
                    <a:lnTo>
                      <a:pt x="307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/>
              <a:lstStyle/>
              <a:p>
                <a:pPr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6" name="TextBox 282"/>
              <p:cNvSpPr txBox="1"/>
              <p:nvPr/>
            </p:nvSpPr>
            <p:spPr bwMode="auto">
              <a:xfrm>
                <a:off x="2299372" y="3431551"/>
                <a:ext cx="438692" cy="279544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defTabSz="68580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1400" b="1" spc="3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</a:rPr>
                  <a:t>20</a:t>
                </a:r>
                <a:endParaRPr lang="zh-CN" altLang="en-US" sz="1400" b="1" spc="3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7" name="TextBox 290"/>
              <p:cNvSpPr txBox="1"/>
              <p:nvPr/>
            </p:nvSpPr>
            <p:spPr bwMode="auto">
              <a:xfrm>
                <a:off x="2063612" y="3965391"/>
                <a:ext cx="796986" cy="230623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defTabSz="68580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1050" spc="3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</a:rPr>
                  <a:t>添加标题</a:t>
                </a:r>
                <a:endParaRPr lang="zh-CN" altLang="en-US" sz="1050" spc="3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8" name="组合 7"/>
            <p:cNvGrpSpPr/>
            <p:nvPr/>
          </p:nvGrpSpPr>
          <p:grpSpPr>
            <a:xfrm>
              <a:off x="3585284" y="3026182"/>
              <a:ext cx="1294551" cy="1519395"/>
              <a:chOff x="3013667" y="2676620"/>
              <a:chExt cx="1294551" cy="1519395"/>
            </a:xfrm>
          </p:grpSpPr>
          <p:sp>
            <p:nvSpPr>
              <p:cNvPr id="9" name="TextBox 289"/>
              <p:cNvSpPr txBox="1"/>
              <p:nvPr/>
            </p:nvSpPr>
            <p:spPr bwMode="auto">
              <a:xfrm>
                <a:off x="3409353" y="2676620"/>
                <a:ext cx="438692" cy="279544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defTabSz="68580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1400" b="1" spc="3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</a:rPr>
                  <a:t>38</a:t>
                </a:r>
                <a:endParaRPr lang="zh-CN" altLang="en-US" sz="1400" b="1" spc="3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10" name="Freeform 7"/>
              <p:cNvSpPr/>
              <p:nvPr/>
            </p:nvSpPr>
            <p:spPr bwMode="auto">
              <a:xfrm>
                <a:off x="3013667" y="2983039"/>
                <a:ext cx="1294551" cy="931216"/>
              </a:xfrm>
              <a:custGeom>
                <a:avLst/>
                <a:gdLst>
                  <a:gd name="T0" fmla="*/ 2147483646 w 614"/>
                  <a:gd name="T1" fmla="*/ 0 h 107"/>
                  <a:gd name="T2" fmla="*/ 2147483646 w 614"/>
                  <a:gd name="T3" fmla="*/ 2147483646 h 107"/>
                  <a:gd name="T4" fmla="*/ 2147483646 w 614"/>
                  <a:gd name="T5" fmla="*/ 2147483646 h 107"/>
                  <a:gd name="T6" fmla="*/ 2147483646 w 614"/>
                  <a:gd name="T7" fmla="*/ 2147483646 h 107"/>
                  <a:gd name="T8" fmla="*/ 0 w 614"/>
                  <a:gd name="T9" fmla="*/ 2147483646 h 107"/>
                  <a:gd name="T10" fmla="*/ 2147483646 w 614"/>
                  <a:gd name="T11" fmla="*/ 2147483646 h 107"/>
                  <a:gd name="T12" fmla="*/ 2147483646 w 614"/>
                  <a:gd name="T13" fmla="*/ 0 h 10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614" h="107">
                    <a:moveTo>
                      <a:pt x="307" y="0"/>
                    </a:moveTo>
                    <a:lnTo>
                      <a:pt x="460" y="53"/>
                    </a:lnTo>
                    <a:lnTo>
                      <a:pt x="614" y="107"/>
                    </a:lnTo>
                    <a:lnTo>
                      <a:pt x="307" y="107"/>
                    </a:lnTo>
                    <a:lnTo>
                      <a:pt x="0" y="107"/>
                    </a:lnTo>
                    <a:lnTo>
                      <a:pt x="153" y="53"/>
                    </a:lnTo>
                    <a:lnTo>
                      <a:pt x="307" y="0"/>
                    </a:lnTo>
                    <a:close/>
                  </a:path>
                </a:pathLst>
              </a:custGeom>
              <a:solidFill>
                <a:srgbClr val="E7A553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1" name="TextBox 290"/>
              <p:cNvSpPr txBox="1"/>
              <p:nvPr/>
            </p:nvSpPr>
            <p:spPr bwMode="auto">
              <a:xfrm>
                <a:off x="3154964" y="3965391"/>
                <a:ext cx="796986" cy="230624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defTabSz="68580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1050" spc="3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</a:rPr>
                  <a:t>添加标题</a:t>
                </a:r>
                <a:endParaRPr lang="zh-CN" altLang="en-US" sz="1050" spc="3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2" name="组合 11"/>
            <p:cNvGrpSpPr/>
            <p:nvPr/>
          </p:nvGrpSpPr>
          <p:grpSpPr>
            <a:xfrm>
              <a:off x="4745267" y="2202621"/>
              <a:ext cx="1294551" cy="2342956"/>
              <a:chOff x="4173650" y="1853059"/>
              <a:chExt cx="1294551" cy="2342956"/>
            </a:xfrm>
          </p:grpSpPr>
          <p:sp>
            <p:nvSpPr>
              <p:cNvPr id="13" name="TextBox 290"/>
              <p:cNvSpPr txBox="1"/>
              <p:nvPr/>
            </p:nvSpPr>
            <p:spPr bwMode="auto">
              <a:xfrm>
                <a:off x="4611344" y="1853059"/>
                <a:ext cx="438692" cy="279544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defTabSz="68580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1400" b="1" spc="3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</a:rPr>
                  <a:t>97</a:t>
                </a:r>
                <a:endParaRPr lang="zh-CN" altLang="en-US" sz="1400" b="1" spc="3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14" name="Freeform 7"/>
              <p:cNvSpPr/>
              <p:nvPr/>
            </p:nvSpPr>
            <p:spPr bwMode="auto">
              <a:xfrm>
                <a:off x="4173650" y="2144676"/>
                <a:ext cx="1294551" cy="1769579"/>
              </a:xfrm>
              <a:custGeom>
                <a:avLst/>
                <a:gdLst>
                  <a:gd name="T0" fmla="*/ 2147483647 w 614"/>
                  <a:gd name="T1" fmla="*/ 0 h 107"/>
                  <a:gd name="T2" fmla="*/ 2147483647 w 614"/>
                  <a:gd name="T3" fmla="*/ 2147483647 h 107"/>
                  <a:gd name="T4" fmla="*/ 2147483647 w 614"/>
                  <a:gd name="T5" fmla="*/ 2147483647 h 107"/>
                  <a:gd name="T6" fmla="*/ 2147483647 w 614"/>
                  <a:gd name="T7" fmla="*/ 2147483647 h 107"/>
                  <a:gd name="T8" fmla="*/ 0 w 614"/>
                  <a:gd name="T9" fmla="*/ 2147483647 h 107"/>
                  <a:gd name="T10" fmla="*/ 2147483647 w 614"/>
                  <a:gd name="T11" fmla="*/ 2147483647 h 107"/>
                  <a:gd name="T12" fmla="*/ 2147483647 w 614"/>
                  <a:gd name="T13" fmla="*/ 0 h 10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614" h="107">
                    <a:moveTo>
                      <a:pt x="307" y="0"/>
                    </a:moveTo>
                    <a:lnTo>
                      <a:pt x="460" y="53"/>
                    </a:lnTo>
                    <a:lnTo>
                      <a:pt x="614" y="107"/>
                    </a:lnTo>
                    <a:lnTo>
                      <a:pt x="307" y="107"/>
                    </a:lnTo>
                    <a:lnTo>
                      <a:pt x="0" y="107"/>
                    </a:lnTo>
                    <a:lnTo>
                      <a:pt x="153" y="53"/>
                    </a:lnTo>
                    <a:lnTo>
                      <a:pt x="307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/>
              <a:lstStyle/>
              <a:p>
                <a:pPr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15" name="TextBox 290"/>
              <p:cNvSpPr txBox="1"/>
              <p:nvPr/>
            </p:nvSpPr>
            <p:spPr bwMode="auto">
              <a:xfrm>
                <a:off x="4372812" y="3965391"/>
                <a:ext cx="796986" cy="230624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defTabSz="68580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1050" spc="3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</a:rPr>
                  <a:t>添加标题</a:t>
                </a:r>
                <a:endParaRPr lang="zh-CN" altLang="en-US" sz="1050" spc="3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6" name="组合 15"/>
            <p:cNvGrpSpPr/>
            <p:nvPr/>
          </p:nvGrpSpPr>
          <p:grpSpPr>
            <a:xfrm>
              <a:off x="5965805" y="1134145"/>
              <a:ext cx="1294551" cy="3404703"/>
              <a:chOff x="5394188" y="784583"/>
              <a:chExt cx="1294551" cy="3404703"/>
            </a:xfrm>
          </p:grpSpPr>
          <p:sp>
            <p:nvSpPr>
              <p:cNvPr id="17" name="TextBox 291"/>
              <p:cNvSpPr txBox="1"/>
              <p:nvPr/>
            </p:nvSpPr>
            <p:spPr bwMode="auto">
              <a:xfrm>
                <a:off x="5723270" y="784583"/>
                <a:ext cx="574145" cy="279544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defTabSz="68580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1400" b="1" spc="3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</a:rPr>
                  <a:t>125</a:t>
                </a:r>
                <a:endParaRPr lang="zh-CN" altLang="en-US" sz="1400" b="1" spc="3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18" name="Freeform 7"/>
              <p:cNvSpPr/>
              <p:nvPr/>
            </p:nvSpPr>
            <p:spPr bwMode="auto">
              <a:xfrm>
                <a:off x="5394188" y="1073509"/>
                <a:ext cx="1294551" cy="2840746"/>
              </a:xfrm>
              <a:custGeom>
                <a:avLst/>
                <a:gdLst>
                  <a:gd name="T0" fmla="*/ 2147483647 w 614"/>
                  <a:gd name="T1" fmla="*/ 0 h 107"/>
                  <a:gd name="T2" fmla="*/ 2147483647 w 614"/>
                  <a:gd name="T3" fmla="*/ 2147483647 h 107"/>
                  <a:gd name="T4" fmla="*/ 2147483647 w 614"/>
                  <a:gd name="T5" fmla="*/ 2147483647 h 107"/>
                  <a:gd name="T6" fmla="*/ 2147483647 w 614"/>
                  <a:gd name="T7" fmla="*/ 2147483647 h 107"/>
                  <a:gd name="T8" fmla="*/ 0 w 614"/>
                  <a:gd name="T9" fmla="*/ 2147483647 h 107"/>
                  <a:gd name="T10" fmla="*/ 2147483647 w 614"/>
                  <a:gd name="T11" fmla="*/ 2147483647 h 107"/>
                  <a:gd name="T12" fmla="*/ 2147483647 w 614"/>
                  <a:gd name="T13" fmla="*/ 0 h 10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614" h="107">
                    <a:moveTo>
                      <a:pt x="307" y="0"/>
                    </a:moveTo>
                    <a:lnTo>
                      <a:pt x="460" y="53"/>
                    </a:lnTo>
                    <a:lnTo>
                      <a:pt x="614" y="107"/>
                    </a:lnTo>
                    <a:lnTo>
                      <a:pt x="307" y="107"/>
                    </a:lnTo>
                    <a:lnTo>
                      <a:pt x="0" y="107"/>
                    </a:lnTo>
                    <a:lnTo>
                      <a:pt x="153" y="53"/>
                    </a:lnTo>
                    <a:lnTo>
                      <a:pt x="307" y="0"/>
                    </a:lnTo>
                    <a:close/>
                  </a:path>
                </a:pathLst>
              </a:custGeom>
              <a:solidFill>
                <a:srgbClr val="E7A553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685800">
                  <a:defRPr/>
                </a:pPr>
                <a:endParaRPr lang="zh-CN" altLang="en-US" sz="135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9" name="TextBox 290"/>
              <p:cNvSpPr txBox="1"/>
              <p:nvPr/>
            </p:nvSpPr>
            <p:spPr bwMode="auto">
              <a:xfrm>
                <a:off x="5632765" y="3958663"/>
                <a:ext cx="796986" cy="230623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defTabSz="68580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1050" spc="3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</a:rPr>
                  <a:t>添加标题</a:t>
                </a:r>
                <a:endParaRPr lang="zh-CN" altLang="en-US" sz="1050" spc="3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20" name="组合 19"/>
            <p:cNvGrpSpPr/>
            <p:nvPr/>
          </p:nvGrpSpPr>
          <p:grpSpPr>
            <a:xfrm>
              <a:off x="7186344" y="2505401"/>
              <a:ext cx="1295896" cy="2032101"/>
              <a:chOff x="6614727" y="2155839"/>
              <a:chExt cx="1295896" cy="2032101"/>
            </a:xfrm>
          </p:grpSpPr>
          <p:sp>
            <p:nvSpPr>
              <p:cNvPr id="21" name="TextBox 292"/>
              <p:cNvSpPr txBox="1"/>
              <p:nvPr/>
            </p:nvSpPr>
            <p:spPr bwMode="auto">
              <a:xfrm>
                <a:off x="7044347" y="2155839"/>
                <a:ext cx="438692" cy="279544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defTabSz="68580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1400" b="1" spc="3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</a:rPr>
                  <a:t>55</a:t>
                </a:r>
                <a:endParaRPr lang="zh-CN" altLang="en-US" sz="1400" b="1" spc="3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22" name="Freeform 7"/>
              <p:cNvSpPr/>
              <p:nvPr/>
            </p:nvSpPr>
            <p:spPr bwMode="auto">
              <a:xfrm>
                <a:off x="6614727" y="2448801"/>
                <a:ext cx="1295896" cy="1465453"/>
              </a:xfrm>
              <a:custGeom>
                <a:avLst/>
                <a:gdLst>
                  <a:gd name="T0" fmla="*/ 2147483646 w 614"/>
                  <a:gd name="T1" fmla="*/ 0 h 107"/>
                  <a:gd name="T2" fmla="*/ 2147483646 w 614"/>
                  <a:gd name="T3" fmla="*/ 2147483646 h 107"/>
                  <a:gd name="T4" fmla="*/ 2147483646 w 614"/>
                  <a:gd name="T5" fmla="*/ 2147483646 h 107"/>
                  <a:gd name="T6" fmla="*/ 2147483646 w 614"/>
                  <a:gd name="T7" fmla="*/ 2147483646 h 107"/>
                  <a:gd name="T8" fmla="*/ 0 w 614"/>
                  <a:gd name="T9" fmla="*/ 2147483646 h 107"/>
                  <a:gd name="T10" fmla="*/ 2147483646 w 614"/>
                  <a:gd name="T11" fmla="*/ 2147483646 h 107"/>
                  <a:gd name="T12" fmla="*/ 2147483646 w 614"/>
                  <a:gd name="T13" fmla="*/ 0 h 10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614" h="107">
                    <a:moveTo>
                      <a:pt x="307" y="0"/>
                    </a:moveTo>
                    <a:lnTo>
                      <a:pt x="460" y="53"/>
                    </a:lnTo>
                    <a:lnTo>
                      <a:pt x="614" y="107"/>
                    </a:lnTo>
                    <a:lnTo>
                      <a:pt x="307" y="107"/>
                    </a:lnTo>
                    <a:lnTo>
                      <a:pt x="0" y="107"/>
                    </a:lnTo>
                    <a:lnTo>
                      <a:pt x="153" y="53"/>
                    </a:lnTo>
                    <a:lnTo>
                      <a:pt x="307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/>
              <a:lstStyle/>
              <a:p>
                <a:pPr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TextBox 290"/>
              <p:cNvSpPr txBox="1"/>
              <p:nvPr/>
            </p:nvSpPr>
            <p:spPr bwMode="auto">
              <a:xfrm>
                <a:off x="6878481" y="3957317"/>
                <a:ext cx="796986" cy="230623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defTabSz="68580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1050" spc="3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</a:rPr>
                  <a:t>添加标题</a:t>
                </a:r>
                <a:endParaRPr lang="zh-CN" altLang="en-US" sz="1050" spc="3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2" name="组合 1"/>
          <p:cNvGrpSpPr/>
          <p:nvPr/>
        </p:nvGrpSpPr>
        <p:grpSpPr>
          <a:xfrm>
            <a:off x="1257707" y="2245310"/>
            <a:ext cx="2949623" cy="2395508"/>
            <a:chOff x="1257869" y="2244790"/>
            <a:chExt cx="2950007" cy="2394953"/>
          </a:xfrm>
        </p:grpSpPr>
        <p:sp>
          <p:nvSpPr>
            <p:cNvPr id="26" name="文本框 25"/>
            <p:cNvSpPr txBox="1"/>
            <p:nvPr/>
          </p:nvSpPr>
          <p:spPr>
            <a:xfrm>
              <a:off x="1307763" y="2244790"/>
              <a:ext cx="1802196" cy="4615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 defTabSz="914400">
                <a:lnSpc>
                  <a:spcPct val="150000"/>
                </a:lnSpc>
              </a:pPr>
              <a:r>
                <a:rPr lang="zh-CN" altLang="en-US" sz="16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" name="矩形 33"/>
            <p:cNvSpPr>
              <a:spLocks noChangeArrowheads="1"/>
            </p:cNvSpPr>
            <p:nvPr/>
          </p:nvSpPr>
          <p:spPr bwMode="auto">
            <a:xfrm>
              <a:off x="1283905" y="2630255"/>
              <a:ext cx="2923971" cy="13846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>
                <a:lnSpc>
                  <a:spcPct val="150000"/>
                </a:lnSpc>
                <a:spcBef>
                  <a:spcPct val="0"/>
                </a:spcBef>
                <a:buClr>
                  <a:srgbClr val="0070C0"/>
                </a:buClr>
                <a:buFont typeface="Arial" panose="020B0604020202020204" pitchFamily="34" charset="0"/>
                <a:buNone/>
                <a:defRPr/>
              </a:pPr>
              <a:r>
                <a:rPr lang="zh-CN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上海锐普广告有限公司是中国第一家精品</a:t>
              </a:r>
              <a:r>
                <a:rPr lang="en-US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设计机构。拥有国内顶尖的</a:t>
              </a:r>
              <a:r>
                <a:rPr lang="en-US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</a:t>
              </a:r>
              <a:endParaRPr lang="en-US" altLang="zh-CN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" name="矩形 34"/>
            <p:cNvSpPr>
              <a:spLocks noChangeArrowheads="1"/>
            </p:cNvSpPr>
            <p:nvPr/>
          </p:nvSpPr>
          <p:spPr bwMode="auto">
            <a:xfrm>
              <a:off x="1257869" y="3901079"/>
              <a:ext cx="2923971" cy="7386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>
                <a:lnSpc>
                  <a:spcPct val="150000"/>
                </a:lnSpc>
                <a:spcBef>
                  <a:spcPct val="0"/>
                </a:spcBef>
                <a:buClr>
                  <a:srgbClr val="0070C0"/>
                </a:buClr>
                <a:buFont typeface="Arial" panose="020B0604020202020204" pitchFamily="34" charset="0"/>
                <a:buNone/>
                <a:defRPr/>
              </a:pPr>
              <a:r>
                <a:rPr lang="zh-CN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上海锐普广告有限公司是中国第一家精品</a:t>
              </a:r>
              <a:r>
                <a:rPr lang="en-US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设计机构</a:t>
              </a:r>
              <a:endParaRPr lang="en-US" altLang="zh-CN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-101588" y="6417189"/>
            <a:ext cx="12503722" cy="369418"/>
            <a:chOff x="-101601" y="6415704"/>
            <a:chExt cx="12505350" cy="369332"/>
          </a:xfrm>
        </p:grpSpPr>
        <p:sp>
          <p:nvSpPr>
            <p:cNvPr id="69" name="圆角矩形 68"/>
            <p:cNvSpPr/>
            <p:nvPr/>
          </p:nvSpPr>
          <p:spPr>
            <a:xfrm rot="16200000">
              <a:off x="5655559" y="796039"/>
              <a:ext cx="94343" cy="11608663"/>
            </a:xfrm>
            <a:prstGeom prst="roundRect">
              <a:avLst/>
            </a:prstGeom>
            <a:solidFill>
              <a:srgbClr val="E7A55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70" name="圆角矩形 69"/>
            <p:cNvSpPr/>
            <p:nvPr/>
          </p:nvSpPr>
          <p:spPr>
            <a:xfrm rot="16200000" flipH="1">
              <a:off x="12039024" y="6328411"/>
              <a:ext cx="207301" cy="522148"/>
            </a:xfrm>
            <a:prstGeom prst="roundRect">
              <a:avLst/>
            </a:prstGeom>
            <a:solidFill>
              <a:srgbClr val="E7A55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71" name="文本框 70"/>
            <p:cNvSpPr txBox="1"/>
            <p:nvPr/>
          </p:nvSpPr>
          <p:spPr>
            <a:xfrm>
              <a:off x="11541989" y="6415704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altLang="zh-CN" sz="1800" b="1" dirty="0">
                  <a:solidFill>
                    <a:prstClr val="white"/>
                  </a:solidFill>
                </a:rPr>
                <a:t>8</a:t>
              </a:r>
              <a:endParaRPr lang="zh-CN" altLang="en-US" sz="1800" b="1" dirty="0">
                <a:solidFill>
                  <a:prstClr val="white"/>
                </a:solidFill>
              </a:endParaRPr>
            </a:p>
          </p:txBody>
        </p:sp>
      </p:grpSp>
      <p:sp>
        <p:nvSpPr>
          <p:cNvPr id="72" name="TextBox 9"/>
          <p:cNvSpPr txBox="1"/>
          <p:nvPr/>
        </p:nvSpPr>
        <p:spPr bwMode="auto">
          <a:xfrm>
            <a:off x="1307593" y="581942"/>
            <a:ext cx="3233242" cy="400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defRPr/>
            </a:pPr>
            <a:r>
              <a:rPr lang="zh-CN" altLang="en-US" sz="2000" b="1" spc="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点击此处添加标题</a:t>
            </a:r>
            <a:endParaRPr lang="zh-CN" altLang="en-US" sz="2000" b="1" spc="6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1407930" y="2294429"/>
            <a:ext cx="1810730" cy="1572794"/>
            <a:chOff x="1408113" y="2293898"/>
            <a:chExt cx="1810966" cy="1572430"/>
          </a:xfrm>
        </p:grpSpPr>
        <p:sp>
          <p:nvSpPr>
            <p:cNvPr id="60" name="六边形 59"/>
            <p:cNvSpPr/>
            <p:nvPr/>
          </p:nvSpPr>
          <p:spPr>
            <a:xfrm>
              <a:off x="1408113" y="2293898"/>
              <a:ext cx="1798266" cy="1563385"/>
            </a:xfrm>
            <a:prstGeom prst="hexagon">
              <a:avLst>
                <a:gd name="adj" fmla="val 26794"/>
                <a:gd name="vf" fmla="val 115470"/>
              </a:avLst>
            </a:prstGeom>
            <a:solidFill>
              <a:srgbClr val="E7A553"/>
            </a:solidFill>
            <a:ln w="603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endParaRPr>
            </a:p>
          </p:txBody>
        </p:sp>
        <p:sp>
          <p:nvSpPr>
            <p:cNvPr id="65" name="任意多边形 64"/>
            <p:cNvSpPr/>
            <p:nvPr/>
          </p:nvSpPr>
          <p:spPr>
            <a:xfrm>
              <a:off x="2327744" y="2293898"/>
              <a:ext cx="891335" cy="1572430"/>
            </a:xfrm>
            <a:custGeom>
              <a:avLst/>
              <a:gdLst>
                <a:gd name="connsiteX0" fmla="*/ 490537 w 938212"/>
                <a:gd name="connsiteY0" fmla="*/ 0 h 1652587"/>
                <a:gd name="connsiteX1" fmla="*/ 0 w 938212"/>
                <a:gd name="connsiteY1" fmla="*/ 809625 h 1652587"/>
                <a:gd name="connsiteX2" fmla="*/ 490537 w 938212"/>
                <a:gd name="connsiteY2" fmla="*/ 1652587 h 1652587"/>
                <a:gd name="connsiteX3" fmla="*/ 938212 w 938212"/>
                <a:gd name="connsiteY3" fmla="*/ 819150 h 1652587"/>
                <a:gd name="connsiteX4" fmla="*/ 490537 w 938212"/>
                <a:gd name="connsiteY4" fmla="*/ 0 h 1652587"/>
                <a:gd name="connsiteX0-1" fmla="*/ 492905 w 940580"/>
                <a:gd name="connsiteY0-2" fmla="*/ 0 h 1652587"/>
                <a:gd name="connsiteX1-3" fmla="*/ 0 w 940580"/>
                <a:gd name="connsiteY1-4" fmla="*/ 828675 h 1652587"/>
                <a:gd name="connsiteX2-5" fmla="*/ 492905 w 940580"/>
                <a:gd name="connsiteY2-6" fmla="*/ 1652587 h 1652587"/>
                <a:gd name="connsiteX3-7" fmla="*/ 940580 w 940580"/>
                <a:gd name="connsiteY3-8" fmla="*/ 819150 h 1652587"/>
                <a:gd name="connsiteX4-9" fmla="*/ 492905 w 940580"/>
                <a:gd name="connsiteY4-10" fmla="*/ 0 h 1652587"/>
                <a:gd name="connsiteX0-11" fmla="*/ 497640 w 940580"/>
                <a:gd name="connsiteY0-12" fmla="*/ 0 h 1652587"/>
                <a:gd name="connsiteX1-13" fmla="*/ 0 w 940580"/>
                <a:gd name="connsiteY1-14" fmla="*/ 828675 h 1652587"/>
                <a:gd name="connsiteX2-15" fmla="*/ 492905 w 940580"/>
                <a:gd name="connsiteY2-16" fmla="*/ 1652587 h 1652587"/>
                <a:gd name="connsiteX3-17" fmla="*/ 940580 w 940580"/>
                <a:gd name="connsiteY3-18" fmla="*/ 819150 h 1652587"/>
                <a:gd name="connsiteX4-19" fmla="*/ 497640 w 940580"/>
                <a:gd name="connsiteY4-20" fmla="*/ 0 h 165258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940580" h="1652587">
                  <a:moveTo>
                    <a:pt x="497640" y="0"/>
                  </a:moveTo>
                  <a:lnTo>
                    <a:pt x="0" y="828675"/>
                  </a:lnTo>
                  <a:lnTo>
                    <a:pt x="492905" y="1652587"/>
                  </a:lnTo>
                  <a:lnTo>
                    <a:pt x="940580" y="819150"/>
                  </a:lnTo>
                  <a:lnTo>
                    <a:pt x="49764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914400">
                <a:spcBef>
                  <a:spcPct val="0"/>
                </a:spcBef>
              </a:pPr>
              <a:endParaRPr lang="zh-CN" altLang="en-US" sz="240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3951690" y="2281728"/>
            <a:ext cx="1811752" cy="1563747"/>
            <a:chOff x="3952204" y="2281198"/>
            <a:chExt cx="1811988" cy="1563385"/>
          </a:xfrm>
        </p:grpSpPr>
        <p:sp>
          <p:nvSpPr>
            <p:cNvPr id="61" name="六边形 60"/>
            <p:cNvSpPr/>
            <p:nvPr/>
          </p:nvSpPr>
          <p:spPr>
            <a:xfrm>
              <a:off x="3965926" y="2281198"/>
              <a:ext cx="1798266" cy="1563385"/>
            </a:xfrm>
            <a:prstGeom prst="hexagon">
              <a:avLst>
                <a:gd name="adj" fmla="val 26794"/>
                <a:gd name="vf" fmla="val 115470"/>
              </a:avLst>
            </a:prstGeom>
            <a:solidFill>
              <a:srgbClr val="E7A553"/>
            </a:solidFill>
            <a:ln w="603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endParaRPr>
            </a:p>
          </p:txBody>
        </p:sp>
        <p:sp>
          <p:nvSpPr>
            <p:cNvPr id="66" name="任意多边形 65"/>
            <p:cNvSpPr/>
            <p:nvPr/>
          </p:nvSpPr>
          <p:spPr>
            <a:xfrm>
              <a:off x="3952204" y="3062265"/>
              <a:ext cx="1800116" cy="782318"/>
            </a:xfrm>
            <a:custGeom>
              <a:avLst/>
              <a:gdLst>
                <a:gd name="connsiteX0" fmla="*/ 0 w 1897380"/>
                <a:gd name="connsiteY0" fmla="*/ 0 h 838200"/>
                <a:gd name="connsiteX1" fmla="*/ 472440 w 1897380"/>
                <a:gd name="connsiteY1" fmla="*/ 838200 h 838200"/>
                <a:gd name="connsiteX2" fmla="*/ 1463040 w 1897380"/>
                <a:gd name="connsiteY2" fmla="*/ 830580 h 838200"/>
                <a:gd name="connsiteX3" fmla="*/ 1897380 w 1897380"/>
                <a:gd name="connsiteY3" fmla="*/ 7620 h 838200"/>
                <a:gd name="connsiteX4" fmla="*/ 0 w 1897380"/>
                <a:gd name="connsiteY4" fmla="*/ 0 h 838200"/>
                <a:gd name="connsiteX0-1" fmla="*/ 0 w 1897380"/>
                <a:gd name="connsiteY0-2" fmla="*/ 0 h 830580"/>
                <a:gd name="connsiteX1-3" fmla="*/ 451009 w 1897380"/>
                <a:gd name="connsiteY1-4" fmla="*/ 828675 h 830580"/>
                <a:gd name="connsiteX2-5" fmla="*/ 1463040 w 1897380"/>
                <a:gd name="connsiteY2-6" fmla="*/ 830580 h 830580"/>
                <a:gd name="connsiteX3-7" fmla="*/ 1897380 w 1897380"/>
                <a:gd name="connsiteY3-8" fmla="*/ 7620 h 830580"/>
                <a:gd name="connsiteX4-9" fmla="*/ 0 w 1897380"/>
                <a:gd name="connsiteY4-10" fmla="*/ 0 h 830580"/>
                <a:gd name="connsiteX0-11" fmla="*/ 0 w 1897380"/>
                <a:gd name="connsiteY0-12" fmla="*/ 0 h 828675"/>
                <a:gd name="connsiteX1-13" fmla="*/ 451009 w 1897380"/>
                <a:gd name="connsiteY1-14" fmla="*/ 828675 h 828675"/>
                <a:gd name="connsiteX2-15" fmla="*/ 1465422 w 1897380"/>
                <a:gd name="connsiteY2-16" fmla="*/ 802005 h 828675"/>
                <a:gd name="connsiteX3-17" fmla="*/ 1897380 w 1897380"/>
                <a:gd name="connsiteY3-18" fmla="*/ 7620 h 828675"/>
                <a:gd name="connsiteX4-19" fmla="*/ 0 w 1897380"/>
                <a:gd name="connsiteY4-20" fmla="*/ 0 h 828675"/>
                <a:gd name="connsiteX0-21" fmla="*/ 0 w 1897380"/>
                <a:gd name="connsiteY0-22" fmla="*/ 0 h 830580"/>
                <a:gd name="connsiteX1-23" fmla="*/ 451009 w 1897380"/>
                <a:gd name="connsiteY1-24" fmla="*/ 828675 h 830580"/>
                <a:gd name="connsiteX2-25" fmla="*/ 1467803 w 1897380"/>
                <a:gd name="connsiteY2-26" fmla="*/ 830580 h 830580"/>
                <a:gd name="connsiteX3-27" fmla="*/ 1897380 w 1897380"/>
                <a:gd name="connsiteY3-28" fmla="*/ 7620 h 830580"/>
                <a:gd name="connsiteX4-29" fmla="*/ 0 w 1897380"/>
                <a:gd name="connsiteY4-30" fmla="*/ 0 h 830580"/>
                <a:gd name="connsiteX0-31" fmla="*/ 0 w 1880712"/>
                <a:gd name="connsiteY0-32" fmla="*/ 9049 h 822960"/>
                <a:gd name="connsiteX1-33" fmla="*/ 434341 w 1880712"/>
                <a:gd name="connsiteY1-34" fmla="*/ 821055 h 822960"/>
                <a:gd name="connsiteX2-35" fmla="*/ 1451135 w 1880712"/>
                <a:gd name="connsiteY2-36" fmla="*/ 822960 h 822960"/>
                <a:gd name="connsiteX3-37" fmla="*/ 1880712 w 1880712"/>
                <a:gd name="connsiteY3-38" fmla="*/ 0 h 822960"/>
                <a:gd name="connsiteX4-39" fmla="*/ 0 w 1880712"/>
                <a:gd name="connsiteY4-40" fmla="*/ 9049 h 822960"/>
                <a:gd name="connsiteX0-41" fmla="*/ 0 w 1883093"/>
                <a:gd name="connsiteY0-42" fmla="*/ 4287 h 822960"/>
                <a:gd name="connsiteX1-43" fmla="*/ 436722 w 1883093"/>
                <a:gd name="connsiteY1-44" fmla="*/ 821055 h 822960"/>
                <a:gd name="connsiteX2-45" fmla="*/ 1453516 w 1883093"/>
                <a:gd name="connsiteY2-46" fmla="*/ 822960 h 822960"/>
                <a:gd name="connsiteX3-47" fmla="*/ 1883093 w 1883093"/>
                <a:gd name="connsiteY3-48" fmla="*/ 0 h 822960"/>
                <a:gd name="connsiteX4-49" fmla="*/ 0 w 1883093"/>
                <a:gd name="connsiteY4-50" fmla="*/ 4287 h 822960"/>
                <a:gd name="connsiteX0-51" fmla="*/ 0 w 1844993"/>
                <a:gd name="connsiteY0-52" fmla="*/ 0 h 828198"/>
                <a:gd name="connsiteX1-53" fmla="*/ 398622 w 1844993"/>
                <a:gd name="connsiteY1-54" fmla="*/ 826293 h 828198"/>
                <a:gd name="connsiteX2-55" fmla="*/ 1415416 w 1844993"/>
                <a:gd name="connsiteY2-56" fmla="*/ 828198 h 828198"/>
                <a:gd name="connsiteX3-57" fmla="*/ 1844993 w 1844993"/>
                <a:gd name="connsiteY3-58" fmla="*/ 5238 h 828198"/>
                <a:gd name="connsiteX4-59" fmla="*/ 0 w 1844993"/>
                <a:gd name="connsiteY4-60" fmla="*/ 0 h 828198"/>
                <a:gd name="connsiteX0-61" fmla="*/ 0 w 1852137"/>
                <a:gd name="connsiteY0-62" fmla="*/ 0 h 828198"/>
                <a:gd name="connsiteX1-63" fmla="*/ 405766 w 1852137"/>
                <a:gd name="connsiteY1-64" fmla="*/ 826293 h 828198"/>
                <a:gd name="connsiteX2-65" fmla="*/ 1422560 w 1852137"/>
                <a:gd name="connsiteY2-66" fmla="*/ 828198 h 828198"/>
                <a:gd name="connsiteX3-67" fmla="*/ 1852137 w 1852137"/>
                <a:gd name="connsiteY3-68" fmla="*/ 5238 h 828198"/>
                <a:gd name="connsiteX4-69" fmla="*/ 0 w 1852137"/>
                <a:gd name="connsiteY4-70" fmla="*/ 0 h 828198"/>
                <a:gd name="connsiteX0-71" fmla="*/ 0 w 1833058"/>
                <a:gd name="connsiteY0-72" fmla="*/ 4292 h 832490"/>
                <a:gd name="connsiteX1-73" fmla="*/ 405766 w 1833058"/>
                <a:gd name="connsiteY1-74" fmla="*/ 830585 h 832490"/>
                <a:gd name="connsiteX2-75" fmla="*/ 1422560 w 1833058"/>
                <a:gd name="connsiteY2-76" fmla="*/ 832490 h 832490"/>
                <a:gd name="connsiteX3-77" fmla="*/ 1833058 w 1833058"/>
                <a:gd name="connsiteY3-78" fmla="*/ 0 h 832490"/>
                <a:gd name="connsiteX4-79" fmla="*/ 0 w 1833058"/>
                <a:gd name="connsiteY4-80" fmla="*/ 4292 h 832490"/>
                <a:gd name="connsiteX0-81" fmla="*/ 0 w 1833058"/>
                <a:gd name="connsiteY0-82" fmla="*/ 4292 h 830585"/>
                <a:gd name="connsiteX1-83" fmla="*/ 405766 w 1833058"/>
                <a:gd name="connsiteY1-84" fmla="*/ 830585 h 830585"/>
                <a:gd name="connsiteX2-85" fmla="*/ 1389172 w 1833058"/>
                <a:gd name="connsiteY2-86" fmla="*/ 813429 h 830585"/>
                <a:gd name="connsiteX3-87" fmla="*/ 1833058 w 1833058"/>
                <a:gd name="connsiteY3-88" fmla="*/ 0 h 830585"/>
                <a:gd name="connsiteX4-89" fmla="*/ 0 w 1833058"/>
                <a:gd name="connsiteY4-90" fmla="*/ 4292 h 830585"/>
                <a:gd name="connsiteX0-91" fmla="*/ 0 w 1833058"/>
                <a:gd name="connsiteY0-92" fmla="*/ 4292 h 830585"/>
                <a:gd name="connsiteX1-93" fmla="*/ 405766 w 1833058"/>
                <a:gd name="connsiteY1-94" fmla="*/ 830585 h 830585"/>
                <a:gd name="connsiteX2-95" fmla="*/ 1401096 w 1833058"/>
                <a:gd name="connsiteY2-96" fmla="*/ 799133 h 830585"/>
                <a:gd name="connsiteX3-97" fmla="*/ 1833058 w 1833058"/>
                <a:gd name="connsiteY3-98" fmla="*/ 0 h 830585"/>
                <a:gd name="connsiteX4-99" fmla="*/ 0 w 1833058"/>
                <a:gd name="connsiteY4-100" fmla="*/ 4292 h 830585"/>
                <a:gd name="connsiteX0-101" fmla="*/ 0 w 1833058"/>
                <a:gd name="connsiteY0-102" fmla="*/ 4292 h 799133"/>
                <a:gd name="connsiteX1-103" fmla="*/ 412126 w 1833058"/>
                <a:gd name="connsiteY1-104" fmla="*/ 776579 h 799133"/>
                <a:gd name="connsiteX2-105" fmla="*/ 1401096 w 1833058"/>
                <a:gd name="connsiteY2-106" fmla="*/ 799133 h 799133"/>
                <a:gd name="connsiteX3-107" fmla="*/ 1833058 w 1833058"/>
                <a:gd name="connsiteY3-108" fmla="*/ 0 h 799133"/>
                <a:gd name="connsiteX4-109" fmla="*/ 0 w 1833058"/>
                <a:gd name="connsiteY4-110" fmla="*/ 4292 h 799133"/>
                <a:gd name="connsiteX0-111" fmla="*/ 0 w 1833058"/>
                <a:gd name="connsiteY0-112" fmla="*/ 4292 h 799133"/>
                <a:gd name="connsiteX1-113" fmla="*/ 431206 w 1833058"/>
                <a:gd name="connsiteY1-114" fmla="*/ 798817 h 799133"/>
                <a:gd name="connsiteX2-115" fmla="*/ 1401096 w 1833058"/>
                <a:gd name="connsiteY2-116" fmla="*/ 799133 h 799133"/>
                <a:gd name="connsiteX3-117" fmla="*/ 1833058 w 1833058"/>
                <a:gd name="connsiteY3-118" fmla="*/ 0 h 799133"/>
                <a:gd name="connsiteX4-119" fmla="*/ 0 w 1833058"/>
                <a:gd name="connsiteY4-120" fmla="*/ 4292 h 799133"/>
                <a:gd name="connsiteX0-121" fmla="*/ 0 w 1825967"/>
                <a:gd name="connsiteY0-122" fmla="*/ 0 h 794841"/>
                <a:gd name="connsiteX1-123" fmla="*/ 431206 w 1825967"/>
                <a:gd name="connsiteY1-124" fmla="*/ 794525 h 794841"/>
                <a:gd name="connsiteX2-125" fmla="*/ 1401096 w 1825967"/>
                <a:gd name="connsiteY2-126" fmla="*/ 794841 h 794841"/>
                <a:gd name="connsiteX3-127" fmla="*/ 1825967 w 1825967"/>
                <a:gd name="connsiteY3-128" fmla="*/ 2856 h 794841"/>
                <a:gd name="connsiteX4-129" fmla="*/ 0 w 1825967"/>
                <a:gd name="connsiteY4-130" fmla="*/ 0 h 794841"/>
                <a:gd name="connsiteX0-131" fmla="*/ 0 w 1818875"/>
                <a:gd name="connsiteY0-132" fmla="*/ 1909 h 796750"/>
                <a:gd name="connsiteX1-133" fmla="*/ 431206 w 1818875"/>
                <a:gd name="connsiteY1-134" fmla="*/ 796434 h 796750"/>
                <a:gd name="connsiteX2-135" fmla="*/ 1401096 w 1818875"/>
                <a:gd name="connsiteY2-136" fmla="*/ 796750 h 796750"/>
                <a:gd name="connsiteX3-137" fmla="*/ 1818875 w 1818875"/>
                <a:gd name="connsiteY3-138" fmla="*/ 0 h 796750"/>
                <a:gd name="connsiteX4-139" fmla="*/ 0 w 1818875"/>
                <a:gd name="connsiteY4-140" fmla="*/ 1909 h 796750"/>
                <a:gd name="connsiteX0-141" fmla="*/ 0 w 1818875"/>
                <a:gd name="connsiteY0-142" fmla="*/ 1909 h 796750"/>
                <a:gd name="connsiteX1-143" fmla="*/ 424115 w 1818875"/>
                <a:gd name="connsiteY1-144" fmla="*/ 796434 h 796750"/>
                <a:gd name="connsiteX2-145" fmla="*/ 1401096 w 1818875"/>
                <a:gd name="connsiteY2-146" fmla="*/ 796750 h 796750"/>
                <a:gd name="connsiteX3-147" fmla="*/ 1818875 w 1818875"/>
                <a:gd name="connsiteY3-148" fmla="*/ 0 h 796750"/>
                <a:gd name="connsiteX4-149" fmla="*/ 0 w 1818875"/>
                <a:gd name="connsiteY4-150" fmla="*/ 1909 h 79675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818875" h="796750">
                  <a:moveTo>
                    <a:pt x="0" y="1909"/>
                  </a:moveTo>
                  <a:lnTo>
                    <a:pt x="424115" y="796434"/>
                  </a:lnTo>
                  <a:lnTo>
                    <a:pt x="1401096" y="796750"/>
                  </a:lnTo>
                  <a:lnTo>
                    <a:pt x="1818875" y="0"/>
                  </a:lnTo>
                  <a:lnTo>
                    <a:pt x="0" y="190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914400">
                <a:spcBef>
                  <a:spcPct val="0"/>
                </a:spcBef>
              </a:pPr>
              <a:endParaRPr lang="zh-CN" altLang="en-US" sz="240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6519795" y="2288190"/>
            <a:ext cx="1798032" cy="1563747"/>
            <a:chOff x="6520644" y="2287659"/>
            <a:chExt cx="1798266" cy="1563385"/>
          </a:xfrm>
        </p:grpSpPr>
        <p:sp>
          <p:nvSpPr>
            <p:cNvPr id="62" name="六边形 61"/>
            <p:cNvSpPr/>
            <p:nvPr/>
          </p:nvSpPr>
          <p:spPr>
            <a:xfrm>
              <a:off x="6520644" y="2287659"/>
              <a:ext cx="1798266" cy="1563385"/>
            </a:xfrm>
            <a:prstGeom prst="hexagon">
              <a:avLst>
                <a:gd name="adj" fmla="val 26794"/>
                <a:gd name="vf" fmla="val 115470"/>
              </a:avLst>
            </a:prstGeom>
            <a:solidFill>
              <a:srgbClr val="E7A553"/>
            </a:solidFill>
            <a:ln w="603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endParaRPr>
            </a:p>
          </p:txBody>
        </p:sp>
        <p:sp>
          <p:nvSpPr>
            <p:cNvPr id="67" name="任意多边形 66"/>
            <p:cNvSpPr/>
            <p:nvPr/>
          </p:nvSpPr>
          <p:spPr>
            <a:xfrm>
              <a:off x="7422873" y="2287659"/>
              <a:ext cx="896037" cy="785592"/>
            </a:xfrm>
            <a:custGeom>
              <a:avLst/>
              <a:gdLst>
                <a:gd name="connsiteX0" fmla="*/ 6350 w 958850"/>
                <a:gd name="connsiteY0" fmla="*/ 0 h 831850"/>
                <a:gd name="connsiteX1" fmla="*/ 0 w 958850"/>
                <a:gd name="connsiteY1" fmla="*/ 768350 h 831850"/>
                <a:gd name="connsiteX2" fmla="*/ 958850 w 958850"/>
                <a:gd name="connsiteY2" fmla="*/ 831850 h 831850"/>
                <a:gd name="connsiteX3" fmla="*/ 514350 w 958850"/>
                <a:gd name="connsiteY3" fmla="*/ 6350 h 831850"/>
                <a:gd name="connsiteX4" fmla="*/ 6350 w 958850"/>
                <a:gd name="connsiteY4" fmla="*/ 0 h 831850"/>
                <a:gd name="connsiteX0-1" fmla="*/ 249 w 952749"/>
                <a:gd name="connsiteY0-2" fmla="*/ 0 h 832644"/>
                <a:gd name="connsiteX1-3" fmla="*/ 8187 w 952749"/>
                <a:gd name="connsiteY1-4" fmla="*/ 832644 h 832644"/>
                <a:gd name="connsiteX2-5" fmla="*/ 952749 w 952749"/>
                <a:gd name="connsiteY2-6" fmla="*/ 831850 h 832644"/>
                <a:gd name="connsiteX3-7" fmla="*/ 508249 w 952749"/>
                <a:gd name="connsiteY3-8" fmla="*/ 6350 h 832644"/>
                <a:gd name="connsiteX4-9" fmla="*/ 249 w 952749"/>
                <a:gd name="connsiteY4-10" fmla="*/ 0 h 832644"/>
                <a:gd name="connsiteX0-11" fmla="*/ 1587 w 944562"/>
                <a:gd name="connsiteY0-12" fmla="*/ 794 h 826294"/>
                <a:gd name="connsiteX1-13" fmla="*/ 0 w 944562"/>
                <a:gd name="connsiteY1-14" fmla="*/ 826294 h 826294"/>
                <a:gd name="connsiteX2-15" fmla="*/ 944562 w 944562"/>
                <a:gd name="connsiteY2-16" fmla="*/ 825500 h 826294"/>
                <a:gd name="connsiteX3-17" fmla="*/ 500062 w 944562"/>
                <a:gd name="connsiteY3-18" fmla="*/ 0 h 826294"/>
                <a:gd name="connsiteX4-19" fmla="*/ 1587 w 944562"/>
                <a:gd name="connsiteY4-20" fmla="*/ 794 h 826294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944562" h="826294">
                  <a:moveTo>
                    <a:pt x="1587" y="794"/>
                  </a:moveTo>
                  <a:cubicBezTo>
                    <a:pt x="-530" y="256911"/>
                    <a:pt x="2117" y="570177"/>
                    <a:pt x="0" y="826294"/>
                  </a:cubicBezTo>
                  <a:lnTo>
                    <a:pt x="944562" y="825500"/>
                  </a:lnTo>
                  <a:lnTo>
                    <a:pt x="500062" y="0"/>
                  </a:lnTo>
                  <a:lnTo>
                    <a:pt x="1587" y="79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914400">
                <a:spcBef>
                  <a:spcPct val="0"/>
                </a:spcBef>
              </a:pPr>
              <a:endParaRPr lang="zh-CN" altLang="en-US" sz="240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9030940" y="2303476"/>
            <a:ext cx="1807388" cy="1563748"/>
            <a:chOff x="9032114" y="2302943"/>
            <a:chExt cx="1807623" cy="1563386"/>
          </a:xfrm>
        </p:grpSpPr>
        <p:sp>
          <p:nvSpPr>
            <p:cNvPr id="63" name="六边形 62"/>
            <p:cNvSpPr/>
            <p:nvPr/>
          </p:nvSpPr>
          <p:spPr>
            <a:xfrm>
              <a:off x="9035233" y="2302944"/>
              <a:ext cx="1798266" cy="1563385"/>
            </a:xfrm>
            <a:prstGeom prst="hexagon">
              <a:avLst>
                <a:gd name="adj" fmla="val 26794"/>
                <a:gd name="vf" fmla="val 115470"/>
              </a:avLst>
            </a:prstGeom>
            <a:solidFill>
              <a:srgbClr val="E7A553"/>
            </a:solidFill>
            <a:ln w="603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endParaRPr>
            </a:p>
          </p:txBody>
        </p:sp>
        <p:sp>
          <p:nvSpPr>
            <p:cNvPr id="68" name="任意多边形 67"/>
            <p:cNvSpPr/>
            <p:nvPr/>
          </p:nvSpPr>
          <p:spPr>
            <a:xfrm>
              <a:off x="9032114" y="2302943"/>
              <a:ext cx="1807623" cy="1563385"/>
            </a:xfrm>
            <a:custGeom>
              <a:avLst/>
              <a:gdLst>
                <a:gd name="connsiteX0" fmla="*/ 0 w 1905000"/>
                <a:gd name="connsiteY0" fmla="*/ 828675 h 1657350"/>
                <a:gd name="connsiteX1" fmla="*/ 447675 w 1905000"/>
                <a:gd name="connsiteY1" fmla="*/ 1657350 h 1657350"/>
                <a:gd name="connsiteX2" fmla="*/ 1462087 w 1905000"/>
                <a:gd name="connsiteY2" fmla="*/ 1657350 h 1657350"/>
                <a:gd name="connsiteX3" fmla="*/ 1905000 w 1905000"/>
                <a:gd name="connsiteY3" fmla="*/ 828675 h 1657350"/>
                <a:gd name="connsiteX4" fmla="*/ 1452562 w 1905000"/>
                <a:gd name="connsiteY4" fmla="*/ 0 h 1657350"/>
                <a:gd name="connsiteX5" fmla="*/ 952500 w 1905000"/>
                <a:gd name="connsiteY5" fmla="*/ 819150 h 1657350"/>
                <a:gd name="connsiteX6" fmla="*/ 0 w 1905000"/>
                <a:gd name="connsiteY6" fmla="*/ 828675 h 1657350"/>
                <a:gd name="connsiteX0-1" fmla="*/ 0 w 1885950"/>
                <a:gd name="connsiteY0-2" fmla="*/ 831056 h 1657350"/>
                <a:gd name="connsiteX1-3" fmla="*/ 428625 w 1885950"/>
                <a:gd name="connsiteY1-4" fmla="*/ 1657350 h 1657350"/>
                <a:gd name="connsiteX2-5" fmla="*/ 1443037 w 1885950"/>
                <a:gd name="connsiteY2-6" fmla="*/ 1657350 h 1657350"/>
                <a:gd name="connsiteX3-7" fmla="*/ 1885950 w 1885950"/>
                <a:gd name="connsiteY3-8" fmla="*/ 828675 h 1657350"/>
                <a:gd name="connsiteX4-9" fmla="*/ 1433512 w 1885950"/>
                <a:gd name="connsiteY4-10" fmla="*/ 0 h 1657350"/>
                <a:gd name="connsiteX5-11" fmla="*/ 933450 w 1885950"/>
                <a:gd name="connsiteY5-12" fmla="*/ 819150 h 1657350"/>
                <a:gd name="connsiteX6-13" fmla="*/ 0 w 1885950"/>
                <a:gd name="connsiteY6-14" fmla="*/ 831056 h 1657350"/>
                <a:gd name="connsiteX0-15" fmla="*/ 0 w 1900237"/>
                <a:gd name="connsiteY0-16" fmla="*/ 831056 h 1657350"/>
                <a:gd name="connsiteX1-17" fmla="*/ 442912 w 1900237"/>
                <a:gd name="connsiteY1-18" fmla="*/ 1657350 h 1657350"/>
                <a:gd name="connsiteX2-19" fmla="*/ 1457324 w 1900237"/>
                <a:gd name="connsiteY2-20" fmla="*/ 1657350 h 1657350"/>
                <a:gd name="connsiteX3-21" fmla="*/ 1900237 w 1900237"/>
                <a:gd name="connsiteY3-22" fmla="*/ 828675 h 1657350"/>
                <a:gd name="connsiteX4-23" fmla="*/ 1447799 w 1900237"/>
                <a:gd name="connsiteY4-24" fmla="*/ 0 h 1657350"/>
                <a:gd name="connsiteX5-25" fmla="*/ 947737 w 1900237"/>
                <a:gd name="connsiteY5-26" fmla="*/ 819150 h 1657350"/>
                <a:gd name="connsiteX6-27" fmla="*/ 0 w 1900237"/>
                <a:gd name="connsiteY6-28" fmla="*/ 831056 h 1657350"/>
                <a:gd name="connsiteX0-29" fmla="*/ 0 w 1900237"/>
                <a:gd name="connsiteY0-30" fmla="*/ 826308 h 1652602"/>
                <a:gd name="connsiteX1-31" fmla="*/ 442912 w 1900237"/>
                <a:gd name="connsiteY1-32" fmla="*/ 1652602 h 1652602"/>
                <a:gd name="connsiteX2-33" fmla="*/ 1457324 w 1900237"/>
                <a:gd name="connsiteY2-34" fmla="*/ 1652602 h 1652602"/>
                <a:gd name="connsiteX3-35" fmla="*/ 1900237 w 1900237"/>
                <a:gd name="connsiteY3-36" fmla="*/ 823927 h 1652602"/>
                <a:gd name="connsiteX4-37" fmla="*/ 1452562 w 1900237"/>
                <a:gd name="connsiteY4-38" fmla="*/ 0 h 1652602"/>
                <a:gd name="connsiteX5-39" fmla="*/ 947737 w 1900237"/>
                <a:gd name="connsiteY5-40" fmla="*/ 814402 h 1652602"/>
                <a:gd name="connsiteX6-41" fmla="*/ 0 w 1900237"/>
                <a:gd name="connsiteY6-42" fmla="*/ 826308 h 1652602"/>
                <a:gd name="connsiteX0-43" fmla="*/ 0 w 1900237"/>
                <a:gd name="connsiteY0-44" fmla="*/ 826308 h 1652602"/>
                <a:gd name="connsiteX1-45" fmla="*/ 442912 w 1900237"/>
                <a:gd name="connsiteY1-46" fmla="*/ 1652602 h 1652602"/>
                <a:gd name="connsiteX2-47" fmla="*/ 1457324 w 1900237"/>
                <a:gd name="connsiteY2-48" fmla="*/ 1652602 h 1652602"/>
                <a:gd name="connsiteX3-49" fmla="*/ 1900237 w 1900237"/>
                <a:gd name="connsiteY3-50" fmla="*/ 823927 h 1652602"/>
                <a:gd name="connsiteX4-51" fmla="*/ 1452562 w 1900237"/>
                <a:gd name="connsiteY4-52" fmla="*/ 0 h 1652602"/>
                <a:gd name="connsiteX5-53" fmla="*/ 914399 w 1900237"/>
                <a:gd name="connsiteY5-54" fmla="*/ 869013 h 1652602"/>
                <a:gd name="connsiteX6-55" fmla="*/ 0 w 1900237"/>
                <a:gd name="connsiteY6-56" fmla="*/ 826308 h 1652602"/>
                <a:gd name="connsiteX0-57" fmla="*/ 0 w 1900237"/>
                <a:gd name="connsiteY0-58" fmla="*/ 826308 h 1652602"/>
                <a:gd name="connsiteX1-59" fmla="*/ 442912 w 1900237"/>
                <a:gd name="connsiteY1-60" fmla="*/ 1652602 h 1652602"/>
                <a:gd name="connsiteX2-61" fmla="*/ 1457324 w 1900237"/>
                <a:gd name="connsiteY2-62" fmla="*/ 1652602 h 1652602"/>
                <a:gd name="connsiteX3-63" fmla="*/ 1900237 w 1900237"/>
                <a:gd name="connsiteY3-64" fmla="*/ 823927 h 1652602"/>
                <a:gd name="connsiteX4-65" fmla="*/ 1452562 w 1900237"/>
                <a:gd name="connsiteY4-66" fmla="*/ 0 h 1652602"/>
                <a:gd name="connsiteX5-67" fmla="*/ 921543 w 1900237"/>
                <a:gd name="connsiteY5-68" fmla="*/ 828648 h 1652602"/>
                <a:gd name="connsiteX6-69" fmla="*/ 0 w 1900237"/>
                <a:gd name="connsiteY6-70" fmla="*/ 826308 h 165260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</a:cxnLst>
              <a:rect l="l" t="t" r="r" b="b"/>
              <a:pathLst>
                <a:path w="1900237" h="1652602">
                  <a:moveTo>
                    <a:pt x="0" y="826308"/>
                  </a:moveTo>
                  <a:lnTo>
                    <a:pt x="442912" y="1652602"/>
                  </a:lnTo>
                  <a:lnTo>
                    <a:pt x="1457324" y="1652602"/>
                  </a:lnTo>
                  <a:lnTo>
                    <a:pt x="1900237" y="823927"/>
                  </a:lnTo>
                  <a:lnTo>
                    <a:pt x="1452562" y="0"/>
                  </a:lnTo>
                  <a:lnTo>
                    <a:pt x="921543" y="828648"/>
                  </a:lnTo>
                  <a:lnTo>
                    <a:pt x="0" y="82630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914400">
                <a:spcBef>
                  <a:spcPct val="0"/>
                </a:spcBef>
              </a:pPr>
              <a:endParaRPr lang="zh-CN" altLang="en-US" sz="240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1550726" y="4171078"/>
            <a:ext cx="1614018" cy="1543487"/>
            <a:chOff x="1550928" y="4170111"/>
            <a:chExt cx="1614228" cy="1543130"/>
          </a:xfrm>
        </p:grpSpPr>
        <p:sp>
          <p:nvSpPr>
            <p:cNvPr id="71" name="文本框 70"/>
            <p:cNvSpPr txBox="1"/>
            <p:nvPr/>
          </p:nvSpPr>
          <p:spPr>
            <a:xfrm>
              <a:off x="1899194" y="4170111"/>
              <a:ext cx="92365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altLang="zh-CN" sz="36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1/3</a:t>
              </a:r>
              <a:endParaRPr lang="zh-CN" altLang="en-US" sz="3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76" name="组合 75"/>
            <p:cNvGrpSpPr/>
            <p:nvPr/>
          </p:nvGrpSpPr>
          <p:grpSpPr bwMode="auto">
            <a:xfrm>
              <a:off x="1550928" y="4679125"/>
              <a:ext cx="1614228" cy="1034116"/>
              <a:chOff x="1557835" y="3367537"/>
              <a:chExt cx="1644006" cy="1052020"/>
            </a:xfrm>
          </p:grpSpPr>
          <p:sp>
            <p:nvSpPr>
              <p:cNvPr id="89" name="TextBox 11"/>
              <p:cNvSpPr txBox="1"/>
              <p:nvPr/>
            </p:nvSpPr>
            <p:spPr>
              <a:xfrm>
                <a:off x="1836518" y="3367537"/>
                <a:ext cx="1086642" cy="344415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 defTabSz="914400">
                  <a:defRPr/>
                </a:pPr>
                <a:r>
                  <a:rPr lang="zh-CN" altLang="en-US" sz="1600" spc="12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添加标题</a:t>
                </a:r>
                <a:endParaRPr lang="zh-CN" altLang="en-US" sz="1600" spc="12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0" name="TextBox 11"/>
              <p:cNvSpPr txBox="1">
                <a:spLocks noChangeArrowheads="1"/>
              </p:cNvSpPr>
              <p:nvPr/>
            </p:nvSpPr>
            <p:spPr bwMode="auto">
              <a:xfrm flipH="1">
                <a:off x="1557835" y="3668104"/>
                <a:ext cx="1644006" cy="751453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wrap="squar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914400" eaLnBrk="1" hangingPunct="1">
                  <a:defRPr/>
                </a:pPr>
                <a:r>
                  <a:rPr lang="zh-CN" altLang="en-US" sz="1400" kern="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添加文本</a:t>
                </a:r>
                <a:endParaRPr lang="en-US" altLang="zh-CN" sz="1400" kern="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 defTabSz="914400" eaLnBrk="1" hangingPunct="1">
                  <a:defRPr/>
                </a:pPr>
                <a:r>
                  <a:rPr lang="zh-CN" altLang="en-US" sz="1400" kern="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添加文本</a:t>
                </a:r>
                <a:endParaRPr lang="en-US" altLang="zh-CN" sz="1400" kern="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 defTabSz="914400" eaLnBrk="1" hangingPunct="1">
                  <a:defRPr/>
                </a:pPr>
                <a:r>
                  <a:rPr lang="zh-CN" altLang="en-US" sz="1400" kern="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添加文本    </a:t>
                </a:r>
                <a:endParaRPr lang="en-US" altLang="zh-CN" sz="1400" kern="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3" name="组合 2"/>
          <p:cNvGrpSpPr/>
          <p:nvPr/>
        </p:nvGrpSpPr>
        <p:grpSpPr>
          <a:xfrm>
            <a:off x="4070018" y="4160453"/>
            <a:ext cx="1614018" cy="1503305"/>
            <a:chOff x="4070548" y="4159488"/>
            <a:chExt cx="1614228" cy="1502957"/>
          </a:xfrm>
        </p:grpSpPr>
        <p:sp>
          <p:nvSpPr>
            <p:cNvPr id="72" name="文本框 71"/>
            <p:cNvSpPr txBox="1"/>
            <p:nvPr/>
          </p:nvSpPr>
          <p:spPr>
            <a:xfrm>
              <a:off x="4418907" y="4159488"/>
              <a:ext cx="92365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altLang="zh-CN" sz="36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1/2</a:t>
              </a:r>
              <a:endParaRPr lang="zh-CN" altLang="en-US" sz="3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77" name="组合 76"/>
            <p:cNvGrpSpPr/>
            <p:nvPr/>
          </p:nvGrpSpPr>
          <p:grpSpPr bwMode="auto">
            <a:xfrm>
              <a:off x="4070548" y="4679129"/>
              <a:ext cx="1614228" cy="983316"/>
              <a:chOff x="1881192" y="3367537"/>
              <a:chExt cx="1644006" cy="1000340"/>
            </a:xfrm>
          </p:grpSpPr>
          <p:sp>
            <p:nvSpPr>
              <p:cNvPr id="87" name="TextBox 11"/>
              <p:cNvSpPr txBox="1"/>
              <p:nvPr/>
            </p:nvSpPr>
            <p:spPr>
              <a:xfrm>
                <a:off x="2159872" y="3367537"/>
                <a:ext cx="1086642" cy="344415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 defTabSz="914400">
                  <a:defRPr/>
                </a:pPr>
                <a:r>
                  <a:rPr lang="zh-CN" altLang="en-US" sz="1600" spc="12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添加标题</a:t>
                </a:r>
                <a:endParaRPr lang="zh-CN" altLang="en-US" sz="1600" spc="12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8" name="TextBox 11"/>
              <p:cNvSpPr txBox="1">
                <a:spLocks noChangeArrowheads="1"/>
              </p:cNvSpPr>
              <p:nvPr/>
            </p:nvSpPr>
            <p:spPr bwMode="auto">
              <a:xfrm flipH="1">
                <a:off x="1881192" y="3616425"/>
                <a:ext cx="1644006" cy="751452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wrap="squar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914400" eaLnBrk="1" hangingPunct="1">
                  <a:defRPr/>
                </a:pPr>
                <a:r>
                  <a:rPr lang="zh-CN" altLang="en-US" sz="1400" kern="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添加文本</a:t>
                </a:r>
                <a:endParaRPr lang="en-US" altLang="zh-CN" sz="1400" kern="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 defTabSz="914400" eaLnBrk="1" hangingPunct="1">
                  <a:defRPr/>
                </a:pPr>
                <a:r>
                  <a:rPr lang="zh-CN" altLang="en-US" sz="1400" kern="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添加文本</a:t>
                </a:r>
                <a:endParaRPr lang="en-US" altLang="zh-CN" sz="1400" kern="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 defTabSz="914400" eaLnBrk="1" hangingPunct="1">
                  <a:defRPr/>
                </a:pPr>
                <a:r>
                  <a:rPr lang="zh-CN" altLang="en-US" sz="1400" kern="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添加文本</a:t>
                </a:r>
                <a:endParaRPr lang="en-US" altLang="zh-CN" sz="1400" kern="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4" name="组合 3"/>
          <p:cNvGrpSpPr/>
          <p:nvPr/>
        </p:nvGrpSpPr>
        <p:grpSpPr>
          <a:xfrm>
            <a:off x="6627344" y="4166718"/>
            <a:ext cx="1614018" cy="1497040"/>
            <a:chOff x="6628207" y="4165752"/>
            <a:chExt cx="1614228" cy="1496693"/>
          </a:xfrm>
        </p:grpSpPr>
        <p:sp>
          <p:nvSpPr>
            <p:cNvPr id="73" name="文本框 72"/>
            <p:cNvSpPr txBox="1"/>
            <p:nvPr/>
          </p:nvSpPr>
          <p:spPr>
            <a:xfrm>
              <a:off x="6963772" y="4165752"/>
              <a:ext cx="92365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altLang="zh-CN" sz="36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1/4</a:t>
              </a:r>
              <a:endParaRPr lang="zh-CN" altLang="en-US" sz="3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78" name="组合 77"/>
            <p:cNvGrpSpPr/>
            <p:nvPr/>
          </p:nvGrpSpPr>
          <p:grpSpPr bwMode="auto">
            <a:xfrm>
              <a:off x="6628207" y="4679129"/>
              <a:ext cx="1614228" cy="983316"/>
              <a:chOff x="2295087" y="3367537"/>
              <a:chExt cx="1644006" cy="1000340"/>
            </a:xfrm>
          </p:grpSpPr>
          <p:sp>
            <p:nvSpPr>
              <p:cNvPr id="85" name="TextBox 11"/>
              <p:cNvSpPr txBox="1"/>
              <p:nvPr/>
            </p:nvSpPr>
            <p:spPr>
              <a:xfrm>
                <a:off x="2573769" y="3367537"/>
                <a:ext cx="1086642" cy="344415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 defTabSz="914400">
                  <a:defRPr/>
                </a:pPr>
                <a:r>
                  <a:rPr lang="zh-CN" altLang="en-US" sz="1600" spc="12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添加标题</a:t>
                </a:r>
                <a:endParaRPr lang="zh-CN" altLang="en-US" sz="1600" spc="12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6" name="TextBox 11"/>
              <p:cNvSpPr txBox="1">
                <a:spLocks noChangeArrowheads="1"/>
              </p:cNvSpPr>
              <p:nvPr/>
            </p:nvSpPr>
            <p:spPr bwMode="auto">
              <a:xfrm flipH="1">
                <a:off x="2295087" y="3616425"/>
                <a:ext cx="1644006" cy="751452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wrap="squar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914400" eaLnBrk="1" hangingPunct="1">
                  <a:defRPr/>
                </a:pPr>
                <a:r>
                  <a:rPr lang="zh-CN" altLang="en-US" sz="1400" kern="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添加文本</a:t>
                </a:r>
                <a:endParaRPr lang="en-US" altLang="zh-CN" sz="1400" kern="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 defTabSz="914400" eaLnBrk="1" hangingPunct="1">
                  <a:defRPr/>
                </a:pPr>
                <a:r>
                  <a:rPr lang="zh-CN" altLang="en-US" sz="1400" kern="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添加文本</a:t>
                </a:r>
                <a:endParaRPr lang="en-US" altLang="zh-CN" sz="1400" kern="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 defTabSz="914400" eaLnBrk="1" hangingPunct="1">
                  <a:defRPr/>
                </a:pPr>
                <a:r>
                  <a:rPr lang="zh-CN" altLang="en-US" sz="1400" kern="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添加文本    </a:t>
                </a:r>
                <a:endParaRPr lang="en-US" altLang="zh-CN" sz="1400" kern="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5" name="组合 4"/>
          <p:cNvGrpSpPr/>
          <p:nvPr/>
        </p:nvGrpSpPr>
        <p:grpSpPr>
          <a:xfrm>
            <a:off x="9189556" y="4165470"/>
            <a:ext cx="1614018" cy="1498288"/>
            <a:chOff x="9190752" y="4164504"/>
            <a:chExt cx="1614228" cy="1497941"/>
          </a:xfrm>
        </p:grpSpPr>
        <p:sp>
          <p:nvSpPr>
            <p:cNvPr id="74" name="文本框 73"/>
            <p:cNvSpPr txBox="1"/>
            <p:nvPr/>
          </p:nvSpPr>
          <p:spPr>
            <a:xfrm>
              <a:off x="9540667" y="4164504"/>
              <a:ext cx="92365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altLang="zh-CN" sz="36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2/3</a:t>
              </a:r>
              <a:endParaRPr lang="zh-CN" altLang="en-US" sz="3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79" name="组合 78"/>
            <p:cNvGrpSpPr/>
            <p:nvPr/>
          </p:nvGrpSpPr>
          <p:grpSpPr bwMode="auto">
            <a:xfrm>
              <a:off x="9190752" y="4679129"/>
              <a:ext cx="1614228" cy="983316"/>
              <a:chOff x="2773659" y="3367537"/>
              <a:chExt cx="1644006" cy="1000340"/>
            </a:xfrm>
          </p:grpSpPr>
          <p:sp>
            <p:nvSpPr>
              <p:cNvPr id="83" name="TextBox 11"/>
              <p:cNvSpPr txBox="1"/>
              <p:nvPr/>
            </p:nvSpPr>
            <p:spPr>
              <a:xfrm>
                <a:off x="3052326" y="3367537"/>
                <a:ext cx="1086642" cy="344415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 defTabSz="914400">
                  <a:defRPr/>
                </a:pPr>
                <a:r>
                  <a:rPr lang="zh-CN" altLang="en-US" sz="1600" spc="12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添加标题</a:t>
                </a:r>
                <a:endParaRPr lang="zh-CN" altLang="en-US" sz="1600" spc="12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4" name="TextBox 11"/>
              <p:cNvSpPr txBox="1">
                <a:spLocks noChangeArrowheads="1"/>
              </p:cNvSpPr>
              <p:nvPr/>
            </p:nvSpPr>
            <p:spPr bwMode="auto">
              <a:xfrm flipH="1">
                <a:off x="2773659" y="3616425"/>
                <a:ext cx="1644006" cy="751452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wrap="squar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914400" eaLnBrk="1" hangingPunct="1">
                  <a:defRPr/>
                </a:pPr>
                <a:r>
                  <a:rPr lang="zh-CN" altLang="en-US" sz="1400" kern="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添加文本</a:t>
                </a:r>
                <a:endParaRPr lang="en-US" altLang="zh-CN" sz="1400" kern="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 defTabSz="914400" eaLnBrk="1" hangingPunct="1">
                  <a:defRPr/>
                </a:pPr>
                <a:r>
                  <a:rPr lang="zh-CN" altLang="en-US" sz="1400" kern="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添加文本</a:t>
                </a:r>
                <a:endParaRPr lang="en-US" altLang="zh-CN" sz="1400" kern="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 defTabSz="914400" eaLnBrk="1" hangingPunct="1">
                  <a:defRPr/>
                </a:pPr>
                <a:r>
                  <a:rPr lang="zh-CN" altLang="en-US" sz="1400" kern="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添加文本</a:t>
                </a:r>
                <a:endParaRPr lang="en-US" altLang="zh-CN" sz="1400" kern="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10" name="组合 109"/>
          <p:cNvGrpSpPr/>
          <p:nvPr/>
        </p:nvGrpSpPr>
        <p:grpSpPr>
          <a:xfrm>
            <a:off x="-101588" y="6417189"/>
            <a:ext cx="12503722" cy="369418"/>
            <a:chOff x="-101601" y="6415704"/>
            <a:chExt cx="12505350" cy="369332"/>
          </a:xfrm>
        </p:grpSpPr>
        <p:sp>
          <p:nvSpPr>
            <p:cNvPr id="111" name="圆角矩形 110"/>
            <p:cNvSpPr/>
            <p:nvPr/>
          </p:nvSpPr>
          <p:spPr>
            <a:xfrm rot="16200000">
              <a:off x="5655559" y="796039"/>
              <a:ext cx="94343" cy="11608663"/>
            </a:xfrm>
            <a:prstGeom prst="roundRect">
              <a:avLst/>
            </a:prstGeom>
            <a:solidFill>
              <a:srgbClr val="E7A55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112" name="圆角矩形 111"/>
            <p:cNvSpPr/>
            <p:nvPr/>
          </p:nvSpPr>
          <p:spPr>
            <a:xfrm rot="16200000" flipH="1">
              <a:off x="12039024" y="6328411"/>
              <a:ext cx="207301" cy="522148"/>
            </a:xfrm>
            <a:prstGeom prst="roundRect">
              <a:avLst/>
            </a:prstGeom>
            <a:solidFill>
              <a:srgbClr val="E7A55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113" name="文本框 112"/>
            <p:cNvSpPr txBox="1"/>
            <p:nvPr/>
          </p:nvSpPr>
          <p:spPr>
            <a:xfrm>
              <a:off x="11541989" y="6415704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altLang="zh-CN" sz="1800" b="1" dirty="0">
                  <a:solidFill>
                    <a:prstClr val="white"/>
                  </a:solidFill>
                </a:rPr>
                <a:t>9</a:t>
              </a:r>
              <a:endParaRPr lang="zh-CN" altLang="en-US" sz="1800" b="1" dirty="0">
                <a:solidFill>
                  <a:prstClr val="white"/>
                </a:solidFill>
              </a:endParaRPr>
            </a:p>
          </p:txBody>
        </p:sp>
      </p:grpSp>
      <p:sp>
        <p:nvSpPr>
          <p:cNvPr id="114" name="TextBox 9"/>
          <p:cNvSpPr txBox="1"/>
          <p:nvPr/>
        </p:nvSpPr>
        <p:spPr bwMode="auto">
          <a:xfrm>
            <a:off x="1307593" y="581942"/>
            <a:ext cx="3233242" cy="400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defRPr/>
            </a:pPr>
            <a:r>
              <a:rPr lang="zh-CN" altLang="en-US" sz="2000" b="1" spc="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点击此处添加标题</a:t>
            </a:r>
            <a:endParaRPr lang="zh-CN" altLang="en-US" sz="2000" b="1" spc="6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3771</Words>
  <Application>WPS 演示</Application>
  <PresentationFormat>自定义</PresentationFormat>
  <Paragraphs>615</Paragraphs>
  <Slides>30</Slides>
  <Notes>8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48" baseType="lpstr">
      <vt:lpstr>Arial</vt:lpstr>
      <vt:lpstr>宋体</vt:lpstr>
      <vt:lpstr>Wingdings</vt:lpstr>
      <vt:lpstr>Calibri</vt:lpstr>
      <vt:lpstr>Bodoni MT Black</vt:lpstr>
      <vt:lpstr>Yu Gothic Light</vt:lpstr>
      <vt:lpstr>方正华隶_GBK</vt:lpstr>
      <vt:lpstr>微软雅黑</vt:lpstr>
      <vt:lpstr>经典平黑简</vt:lpstr>
      <vt:lpstr>Calibri</vt:lpstr>
      <vt:lpstr>专业字体设计服务/WWW.ZTSGC.COM/</vt:lpstr>
      <vt:lpstr>Arial Unicode MS</vt:lpstr>
      <vt:lpstr>Calibri Light</vt:lpstr>
      <vt:lpstr>创艺简细圆</vt:lpstr>
      <vt:lpstr>造字工房悦黑体验版特细体</vt:lpstr>
      <vt:lpstr>Segoe UI</vt:lpstr>
      <vt:lpstr>黑体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PPT模板</dc:title>
  <dc:creator>锐普PPT</dc:creator>
  <dc:description>本素材由锐普原创，版权受国家法律保护，仅授权购买者本人使用，为了您个人和锐普的利益，请勿复制、传播、销售，否则将承担法律责任。</dc:description>
  <cp:lastModifiedBy>荷语默</cp:lastModifiedBy>
  <cp:revision>5</cp:revision>
  <dcterms:created xsi:type="dcterms:W3CDTF">2014-11-24T09:25:00Z</dcterms:created>
  <dcterms:modified xsi:type="dcterms:W3CDTF">2018-08-28T09:50:16Z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2052-11.1.0.7764</vt:lpwstr>
  </property>
</Properties>
</file>